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charts/chart3.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35" r:id="rId2"/>
    <p:sldId id="266" r:id="rId3"/>
    <p:sldId id="267" r:id="rId4"/>
    <p:sldId id="328" r:id="rId5"/>
    <p:sldId id="339" r:id="rId6"/>
    <p:sldId id="321" r:id="rId7"/>
    <p:sldId id="344" r:id="rId8"/>
    <p:sldId id="336" r:id="rId9"/>
    <p:sldId id="340" r:id="rId10"/>
    <p:sldId id="345" r:id="rId11"/>
    <p:sldId id="342" r:id="rId12"/>
    <p:sldId id="346" r:id="rId13"/>
    <p:sldId id="337" r:id="rId14"/>
    <p:sldId id="348" r:id="rId15"/>
    <p:sldId id="349" r:id="rId16"/>
    <p:sldId id="305" r:id="rId17"/>
    <p:sldId id="350" r:id="rId18"/>
    <p:sldId id="343" r:id="rId19"/>
    <p:sldId id="338" r:id="rId20"/>
    <p:sldId id="351" r:id="rId21"/>
    <p:sldId id="334" r:id="rId22"/>
    <p:sldId id="352" r:id="rId23"/>
    <p:sldId id="353" r:id="rId24"/>
    <p:sldId id="354" r:id="rId25"/>
    <p:sldId id="298" r:id="rId2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9" autoAdjust="0"/>
    <p:restoredTop sz="94660"/>
  </p:normalViewPr>
  <p:slideViewPr>
    <p:cSldViewPr>
      <p:cViewPr varScale="1">
        <p:scale>
          <a:sx n="100" d="100"/>
          <a:sy n="100" d="100"/>
        </p:scale>
        <p:origin x="126" y="240"/>
      </p:cViewPr>
      <p:guideLst>
        <p:guide orient="horz" pos="1621"/>
        <p:guide pos="2880"/>
      </p:guideLst>
    </p:cSldViewPr>
  </p:slideViewPr>
  <p:notesTextViewPr>
    <p:cViewPr>
      <p:scale>
        <a:sx n="100" d="100"/>
        <a:sy n="100" d="100"/>
      </p:scale>
      <p:origin x="0" y="0"/>
    </p:cViewPr>
  </p:notesTextViewPr>
  <p:sorterViewPr>
    <p:cViewPr>
      <p:scale>
        <a:sx n="37" d="100"/>
        <a:sy n="37"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solidFill>
                <a:schemeClr val="bg1"/>
              </a:solidFill>
            </a:ln>
          </c:spPr>
          <c:dPt>
            <c:idx val="0"/>
            <c:bubble3D val="0"/>
            <c:spPr>
              <a:solidFill>
                <a:schemeClr val="accent1"/>
              </a:solidFill>
              <a:ln>
                <a:noFill/>
              </a:ln>
            </c:spPr>
            <c:extLst>
              <c:ext xmlns:c16="http://schemas.microsoft.com/office/drawing/2014/chart" uri="{C3380CC4-5D6E-409C-BE32-E72D297353CC}">
                <c16:uniqueId val="{00000001-AA72-424E-9294-FEABC5358E24}"/>
              </c:ext>
            </c:extLst>
          </c:dPt>
          <c:dPt>
            <c:idx val="1"/>
            <c:bubble3D val="0"/>
            <c:spPr>
              <a:noFill/>
              <a:ln>
                <a:noFill/>
              </a:ln>
            </c:spPr>
            <c:extLst>
              <c:ext xmlns:c16="http://schemas.microsoft.com/office/drawing/2014/chart" uri="{C3380CC4-5D6E-409C-BE32-E72D297353CC}">
                <c16:uniqueId val="{00000003-AA72-424E-9294-FEABC5358E24}"/>
              </c:ext>
            </c:extLst>
          </c:dPt>
          <c:cat>
            <c:strRef>
              <c:f>Sheet1!$A$2:$A$3</c:f>
              <c:strCache>
                <c:ptCount val="2"/>
                <c:pt idx="0">
                  <c:v>第一季度</c:v>
                </c:pt>
                <c:pt idx="1">
                  <c:v>第二季度</c:v>
                </c:pt>
              </c:strCache>
            </c:strRef>
          </c:cat>
          <c:val>
            <c:numRef>
              <c:f>Sheet1!$B$2:$B$3</c:f>
              <c:numCache>
                <c:formatCode>General</c:formatCode>
                <c:ptCount val="2"/>
                <c:pt idx="0">
                  <c:v>8.2000000000000011</c:v>
                </c:pt>
                <c:pt idx="1">
                  <c:v>3.2</c:v>
                </c:pt>
              </c:numCache>
            </c:numRef>
          </c:val>
          <c:extLst>
            <c:ext xmlns:c16="http://schemas.microsoft.com/office/drawing/2014/chart" uri="{C3380CC4-5D6E-409C-BE32-E72D297353CC}">
              <c16:uniqueId val="{00000004-AA72-424E-9294-FEABC5358E24}"/>
            </c:ext>
          </c:extLst>
        </c:ser>
        <c:dLbls>
          <c:showLegendKey val="0"/>
          <c:showVal val="0"/>
          <c:showCatName val="0"/>
          <c:showSerName val="0"/>
          <c:showPercent val="0"/>
          <c:showBubbleSize val="0"/>
          <c:showLeaderLines val="1"/>
        </c:dLbls>
        <c:firstSliceAng val="101"/>
        <c:holeSize val="70"/>
      </c:doughnutChart>
    </c:plotArea>
    <c:plotVisOnly val="1"/>
    <c:dispBlanksAs val="gap"/>
    <c:showDLblsOverMax val="0"/>
  </c:chart>
  <c:txPr>
    <a:bodyPr/>
    <a:lstStyle/>
    <a:p>
      <a:pPr>
        <a:defRPr sz="1800">
          <a:ea typeface="微软雅黑 Light" panose="020B0502040204020203" pitchFamily="34" charset="-122"/>
          <a:cs typeface="+mn-ea"/>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solidFill>
                <a:schemeClr val="bg2"/>
              </a:solidFill>
            </a:ln>
          </c:spPr>
          <c:dPt>
            <c:idx val="0"/>
            <c:bubble3D val="0"/>
            <c:spPr>
              <a:solidFill>
                <a:schemeClr val="accent1"/>
              </a:solidFill>
              <a:ln w="12700">
                <a:noFill/>
              </a:ln>
              <a:effectLst/>
            </c:spPr>
            <c:extLst>
              <c:ext xmlns:c16="http://schemas.microsoft.com/office/drawing/2014/chart" uri="{C3380CC4-5D6E-409C-BE32-E72D297353CC}">
                <c16:uniqueId val="{00000000-2B1C-43A9-B555-0E08365F904B}"/>
              </c:ext>
            </c:extLst>
          </c:dPt>
          <c:dPt>
            <c:idx val="1"/>
            <c:bubble3D val="0"/>
            <c:spPr>
              <a:solidFill>
                <a:schemeClr val="accent1">
                  <a:lumMod val="60000"/>
                  <a:lumOff val="40000"/>
                </a:schemeClr>
              </a:solidFill>
              <a:ln w="12700">
                <a:noFill/>
              </a:ln>
              <a:effectLst/>
            </c:spPr>
            <c:extLst>
              <c:ext xmlns:c16="http://schemas.microsoft.com/office/drawing/2014/chart" uri="{C3380CC4-5D6E-409C-BE32-E72D297353CC}">
                <c16:uniqueId val="{00000001-2B1C-43A9-B555-0E08365F904B}"/>
              </c:ext>
            </c:extLst>
          </c:dPt>
          <c:dPt>
            <c:idx val="2"/>
            <c:bubble3D val="0"/>
            <c:spPr>
              <a:solidFill>
                <a:schemeClr val="accent1">
                  <a:lumMod val="40000"/>
                  <a:lumOff val="60000"/>
                </a:schemeClr>
              </a:solidFill>
              <a:ln w="12700">
                <a:noFill/>
              </a:ln>
              <a:effectLst/>
            </c:spPr>
            <c:extLst>
              <c:ext xmlns:c16="http://schemas.microsoft.com/office/drawing/2014/chart" uri="{C3380CC4-5D6E-409C-BE32-E72D297353CC}">
                <c16:uniqueId val="{00000002-2B1C-43A9-B555-0E08365F904B}"/>
              </c:ext>
            </c:extLst>
          </c:dPt>
          <c:dPt>
            <c:idx val="3"/>
            <c:bubble3D val="0"/>
            <c:spPr>
              <a:solidFill>
                <a:schemeClr val="accent1">
                  <a:lumMod val="40000"/>
                  <a:lumOff val="60000"/>
                </a:schemeClr>
              </a:solidFill>
              <a:ln w="12700">
                <a:noFill/>
              </a:ln>
              <a:effectLst/>
            </c:spPr>
            <c:extLst>
              <c:ext xmlns:c16="http://schemas.microsoft.com/office/drawing/2014/chart" uri="{C3380CC4-5D6E-409C-BE32-E72D297353CC}">
                <c16:uniqueId val="{00000003-2B1C-43A9-B555-0E08365F904B}"/>
              </c:ext>
            </c:extLst>
          </c:dPt>
          <c:cat>
            <c:strRef>
              <c:f>Sheet1!$A$2:$A$5</c:f>
              <c:strCache>
                <c:ptCount val="4"/>
                <c:pt idx="0">
                  <c:v>Graphic</c:v>
                </c:pt>
                <c:pt idx="1">
                  <c:v>Web</c:v>
                </c:pt>
                <c:pt idx="2">
                  <c:v>Seo</c:v>
                </c:pt>
                <c:pt idx="3">
                  <c:v>Developer</c:v>
                </c:pt>
              </c:strCache>
            </c:strRef>
          </c:cat>
          <c:val>
            <c:numRef>
              <c:f>Sheet1!$B$2:$B$5</c:f>
              <c:numCache>
                <c:formatCode>General</c:formatCode>
                <c:ptCount val="4"/>
                <c:pt idx="0">
                  <c:v>8.2000000000000011</c:v>
                </c:pt>
                <c:pt idx="1">
                  <c:v>3.2</c:v>
                </c:pt>
                <c:pt idx="2">
                  <c:v>1.4</c:v>
                </c:pt>
                <c:pt idx="3">
                  <c:v>2</c:v>
                </c:pt>
              </c:numCache>
            </c:numRef>
          </c:val>
          <c:extLst>
            <c:ext xmlns:c16="http://schemas.microsoft.com/office/drawing/2014/chart" uri="{C3380CC4-5D6E-409C-BE32-E72D297353CC}">
              <c16:uniqueId val="{00000004-2B1C-43A9-B555-0E08365F904B}"/>
            </c:ext>
          </c:extLst>
        </c:ser>
        <c:dLbls>
          <c:showLegendKey val="0"/>
          <c:showVal val="0"/>
          <c:showCatName val="0"/>
          <c:showSerName val="0"/>
          <c:showPercent val="0"/>
          <c:showBubbleSize val="0"/>
          <c:showLeaderLines val="1"/>
        </c:dLbls>
        <c:firstSliceAng val="0"/>
        <c:holeSize val="63"/>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2500000000000012E-3"/>
          <c:w val="1"/>
          <c:h val="0.99375000000000002"/>
        </c:manualLayout>
      </c:layout>
      <c:lineChart>
        <c:grouping val="standard"/>
        <c:varyColors val="0"/>
        <c:ser>
          <c:idx val="0"/>
          <c:order val="0"/>
          <c:tx>
            <c:strRef>
              <c:f>Sheet1!$B$1</c:f>
              <c:strCache>
                <c:ptCount val="1"/>
                <c:pt idx="0">
                  <c:v>系列 1</c:v>
                </c:pt>
              </c:strCache>
            </c:strRef>
          </c:tx>
          <c:spPr>
            <a:ln>
              <a:solidFill>
                <a:schemeClr val="bg1"/>
              </a:solidFill>
            </a:ln>
          </c:spPr>
          <c:marker>
            <c:symbol val="none"/>
          </c:marker>
          <c:cat>
            <c:strRef>
              <c:f>Sheet1!$A$2:$A$8</c:f>
              <c:strCache>
                <c:ptCount val="4"/>
                <c:pt idx="0">
                  <c:v>类别 1</c:v>
                </c:pt>
                <c:pt idx="1">
                  <c:v>类别 2</c:v>
                </c:pt>
                <c:pt idx="2">
                  <c:v>类别 3</c:v>
                </c:pt>
                <c:pt idx="3">
                  <c:v>类别 4</c:v>
                </c:pt>
              </c:strCache>
            </c:strRef>
          </c:cat>
          <c:val>
            <c:numRef>
              <c:f>Sheet1!$B$2:$B$8</c:f>
              <c:numCache>
                <c:formatCode>General</c:formatCode>
                <c:ptCount val="7"/>
                <c:pt idx="0">
                  <c:v>2</c:v>
                </c:pt>
                <c:pt idx="1">
                  <c:v>5</c:v>
                </c:pt>
                <c:pt idx="2">
                  <c:v>6</c:v>
                </c:pt>
                <c:pt idx="3">
                  <c:v>12</c:v>
                </c:pt>
                <c:pt idx="4">
                  <c:v>8</c:v>
                </c:pt>
                <c:pt idx="5">
                  <c:v>9</c:v>
                </c:pt>
                <c:pt idx="6">
                  <c:v>16</c:v>
                </c:pt>
              </c:numCache>
            </c:numRef>
          </c:val>
          <c:smooth val="1"/>
          <c:extLst>
            <c:ext xmlns:c16="http://schemas.microsoft.com/office/drawing/2014/chart" uri="{C3380CC4-5D6E-409C-BE32-E72D297353CC}">
              <c16:uniqueId val="{00000000-0D38-491F-B874-168548EF51C1}"/>
            </c:ext>
          </c:extLst>
        </c:ser>
        <c:dLbls>
          <c:showLegendKey val="0"/>
          <c:showVal val="0"/>
          <c:showCatName val="0"/>
          <c:showSerName val="0"/>
          <c:showPercent val="0"/>
          <c:showBubbleSize val="0"/>
        </c:dLbls>
        <c:smooth val="0"/>
        <c:axId val="310975104"/>
        <c:axId val="310976896"/>
      </c:lineChart>
      <c:catAx>
        <c:axId val="310975104"/>
        <c:scaling>
          <c:orientation val="minMax"/>
        </c:scaling>
        <c:delete val="1"/>
        <c:axPos val="b"/>
        <c:numFmt formatCode="General" sourceLinked="0"/>
        <c:majorTickMark val="out"/>
        <c:minorTickMark val="none"/>
        <c:tickLblPos val="none"/>
        <c:crossAx val="310976896"/>
        <c:crosses val="autoZero"/>
        <c:auto val="1"/>
        <c:lblAlgn val="ctr"/>
        <c:lblOffset val="100"/>
        <c:noMultiLvlLbl val="0"/>
      </c:catAx>
      <c:valAx>
        <c:axId val="310976896"/>
        <c:scaling>
          <c:orientation val="minMax"/>
        </c:scaling>
        <c:delete val="1"/>
        <c:axPos val="l"/>
        <c:numFmt formatCode="General" sourceLinked="1"/>
        <c:majorTickMark val="out"/>
        <c:minorTickMark val="none"/>
        <c:tickLblPos val="none"/>
        <c:crossAx val="310975104"/>
        <c:crosses val="autoZero"/>
        <c:crossBetween val="between"/>
      </c:valAx>
      <c:spPr>
        <a:solidFill>
          <a:schemeClr val="accent2">
            <a:alpha val="70000"/>
          </a:schemeClr>
        </a:solidFill>
      </c:spPr>
    </c:plotArea>
    <c:plotVisOnly val="1"/>
    <c:dispBlanksAs val="gap"/>
    <c:showDLblsOverMax val="0"/>
  </c:chart>
  <c:txPr>
    <a:bodyPr/>
    <a:lstStyle/>
    <a:p>
      <a:pPr>
        <a:defRPr sz="1800">
          <a:ea typeface="微软雅黑 Light" panose="020B0502040204020203" pitchFamily="34" charset="-122"/>
          <a:cs typeface="+mn-ea"/>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C55CF8-6833-4208-B620-CF5477A7652B}" type="datetimeFigureOut">
              <a:rPr lang="zh-CN" altLang="en-US" smtClean="0"/>
              <a:t>2017/8/10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094062-B43C-459B-8DB1-0ECD052926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1</a:t>
            </a:fld>
            <a:endParaRPr lang="zh-CN" altLang="en-US"/>
          </a:p>
        </p:txBody>
      </p:sp>
    </p:spTree>
    <p:extLst>
      <p:ext uri="{BB962C8B-B14F-4D97-AF65-F5344CB8AC3E}">
        <p14:creationId xmlns:p14="http://schemas.microsoft.com/office/powerpoint/2010/main" val="3189271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p:spPr>
      </p:sp>
      <p:sp>
        <p:nvSpPr>
          <p:cNvPr id="3891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891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pitchFamily="34" charset="0"/>
              <a:buNone/>
            </a:pPr>
            <a:fld id="{207C507F-637B-4048-B374-228AA0442A95}" type="slidenum">
              <a:rPr lang="zh-CN" altLang="en-US">
                <a:latin typeface="Arial" pitchFamily="34" charset="0"/>
              </a:rPr>
              <a:pPr fontAlgn="base">
                <a:spcBef>
                  <a:spcPct val="0"/>
                </a:spcBef>
                <a:spcAft>
                  <a:spcPct val="0"/>
                </a:spcAft>
                <a:buFont typeface="Arial" pitchFamily="34" charset="0"/>
                <a:buNone/>
              </a:pPr>
              <a:t>10</a:t>
            </a:fld>
            <a:endParaRPr lang="en-US" altLang="zh-CN">
              <a:latin typeface="Arial" pitchFamily="34" charset="0"/>
            </a:endParaRPr>
          </a:p>
        </p:txBody>
      </p:sp>
    </p:spTree>
    <p:extLst>
      <p:ext uri="{BB962C8B-B14F-4D97-AF65-F5344CB8AC3E}">
        <p14:creationId xmlns:p14="http://schemas.microsoft.com/office/powerpoint/2010/main" val="326019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E3DE-11AD-402A-9883-7D268646A9CD}" type="slidenum">
              <a:rPr lang="zh-CN" altLang="en-US" smtClean="0"/>
              <a:t>11</a:t>
            </a:fld>
            <a:endParaRPr lang="zh-CN" altLang="en-US"/>
          </a:p>
        </p:txBody>
      </p:sp>
    </p:spTree>
    <p:extLst>
      <p:ext uri="{BB962C8B-B14F-4D97-AF65-F5344CB8AC3E}">
        <p14:creationId xmlns:p14="http://schemas.microsoft.com/office/powerpoint/2010/main" val="1579688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pitchFamily="34" charset="0"/>
              <a:buNone/>
            </a:pPr>
            <a:fld id="{053CA642-2310-4320-A4DF-A5B037DF2D84}" type="slidenum">
              <a:rPr lang="zh-CN" altLang="en-US">
                <a:latin typeface="Arial" pitchFamily="34" charset="0"/>
              </a:rPr>
              <a:pPr fontAlgn="base">
                <a:spcBef>
                  <a:spcPct val="0"/>
                </a:spcBef>
                <a:spcAft>
                  <a:spcPct val="0"/>
                </a:spcAft>
                <a:buFont typeface="Arial" pitchFamily="34" charset="0"/>
                <a:buNone/>
              </a:pPr>
              <a:t>12</a:t>
            </a:fld>
            <a:endParaRPr lang="en-US" altLang="zh-CN">
              <a:latin typeface="Arial" pitchFamily="34" charset="0"/>
            </a:endParaRPr>
          </a:p>
        </p:txBody>
      </p:sp>
    </p:spTree>
    <p:extLst>
      <p:ext uri="{BB962C8B-B14F-4D97-AF65-F5344CB8AC3E}">
        <p14:creationId xmlns:p14="http://schemas.microsoft.com/office/powerpoint/2010/main" val="154645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13</a:t>
            </a:fld>
            <a:endParaRPr lang="zh-CN" altLang="en-US"/>
          </a:p>
        </p:txBody>
      </p:sp>
    </p:spTree>
    <p:extLst>
      <p:ext uri="{BB962C8B-B14F-4D97-AF65-F5344CB8AC3E}">
        <p14:creationId xmlns:p14="http://schemas.microsoft.com/office/powerpoint/2010/main" val="435791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xfrm>
            <a:off x="687388" y="1143000"/>
            <a:ext cx="5483225" cy="3086100"/>
          </a:xfrm>
          <a:noFill/>
          <a:ln>
            <a:solidFill>
              <a:srgbClr val="000000"/>
            </a:solidFill>
            <a:miter lim="800000"/>
            <a:headEnd/>
            <a:tailEnd/>
          </a:ln>
        </p:spPr>
      </p:sp>
      <p:sp>
        <p:nvSpPr>
          <p:cNvPr id="135171" name="备注占位符 2"/>
          <p:cNvSpPr>
            <a:spLocks noGrp="1"/>
          </p:cNvSpPr>
          <p:nvPr>
            <p:ph type="body" idx="1"/>
          </p:nvPr>
        </p:nvSpPr>
        <p:spPr bwMode="auto">
          <a:xfrm>
            <a:off x="685800" y="4400550"/>
            <a:ext cx="5486400" cy="3600450"/>
          </a:xfrm>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73731" name="灯片编号占位符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51D1A389-7D59-4E2D-A7B2-7747237680D0}" type="slidenum">
              <a:rPr lang="zh-CN" altLang="en-US" sz="1200" b="0">
                <a:latin typeface="+mn-lt"/>
                <a:ea typeface="微软雅黑" pitchFamily="34" charset="-122"/>
              </a:rPr>
              <a:pPr algn="r">
                <a:defRPr/>
              </a:pPr>
              <a:t>14</a:t>
            </a:fld>
            <a:endParaRPr lang="en-US" altLang="zh-CN" sz="1200" b="0">
              <a:latin typeface="+mn-lt"/>
              <a:ea typeface="微软雅黑" pitchFamily="34" charset="-122"/>
            </a:endParaRPr>
          </a:p>
        </p:txBody>
      </p:sp>
    </p:spTree>
    <p:extLst>
      <p:ext uri="{BB962C8B-B14F-4D97-AF65-F5344CB8AC3E}">
        <p14:creationId xmlns:p14="http://schemas.microsoft.com/office/powerpoint/2010/main" val="13838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15</a:t>
            </a:fld>
            <a:endParaRPr lang="zh-CN" altLang="en-US"/>
          </a:p>
        </p:txBody>
      </p:sp>
    </p:spTree>
    <p:extLst>
      <p:ext uri="{BB962C8B-B14F-4D97-AF65-F5344CB8AC3E}">
        <p14:creationId xmlns:p14="http://schemas.microsoft.com/office/powerpoint/2010/main" val="391445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pPr/>
              <a:t>16</a:t>
            </a:fld>
            <a:endParaRPr lang="zh-CN" altLang="en-US"/>
          </a:p>
        </p:txBody>
      </p:sp>
    </p:spTree>
    <p:extLst>
      <p:ext uri="{BB962C8B-B14F-4D97-AF65-F5344CB8AC3E}">
        <p14:creationId xmlns:p14="http://schemas.microsoft.com/office/powerpoint/2010/main" val="403805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17</a:t>
            </a:fld>
            <a:endParaRPr lang="zh-CN" altLang="en-US"/>
          </a:p>
        </p:txBody>
      </p:sp>
    </p:spTree>
    <p:extLst>
      <p:ext uri="{BB962C8B-B14F-4D97-AF65-F5344CB8AC3E}">
        <p14:creationId xmlns:p14="http://schemas.microsoft.com/office/powerpoint/2010/main" val="459712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E3DE-11AD-402A-9883-7D268646A9CD}" type="slidenum">
              <a:rPr lang="zh-CN" altLang="en-US" smtClean="0"/>
              <a:t>18</a:t>
            </a:fld>
            <a:endParaRPr lang="zh-CN" altLang="en-US"/>
          </a:p>
        </p:txBody>
      </p:sp>
    </p:spTree>
    <p:extLst>
      <p:ext uri="{BB962C8B-B14F-4D97-AF65-F5344CB8AC3E}">
        <p14:creationId xmlns:p14="http://schemas.microsoft.com/office/powerpoint/2010/main" val="3154683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19</a:t>
            </a:fld>
            <a:endParaRPr lang="zh-CN" altLang="en-US"/>
          </a:p>
        </p:txBody>
      </p:sp>
    </p:spTree>
    <p:extLst>
      <p:ext uri="{BB962C8B-B14F-4D97-AF65-F5344CB8AC3E}">
        <p14:creationId xmlns:p14="http://schemas.microsoft.com/office/powerpoint/2010/main" val="398683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2</a:t>
            </a:fld>
            <a:endParaRPr lang="zh-CN" altLang="en-US"/>
          </a:p>
        </p:txBody>
      </p:sp>
    </p:spTree>
    <p:extLst>
      <p:ext uri="{BB962C8B-B14F-4D97-AF65-F5344CB8AC3E}">
        <p14:creationId xmlns:p14="http://schemas.microsoft.com/office/powerpoint/2010/main" val="10197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20</a:t>
            </a:fld>
            <a:endParaRPr lang="zh-CN" altLang="en-US"/>
          </a:p>
        </p:txBody>
      </p:sp>
    </p:spTree>
    <p:extLst>
      <p:ext uri="{BB962C8B-B14F-4D97-AF65-F5344CB8AC3E}">
        <p14:creationId xmlns:p14="http://schemas.microsoft.com/office/powerpoint/2010/main" val="68638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21</a:t>
            </a:fld>
            <a:endParaRPr lang="zh-CN" altLang="en-US"/>
          </a:p>
        </p:txBody>
      </p:sp>
    </p:spTree>
    <p:extLst>
      <p:ext uri="{BB962C8B-B14F-4D97-AF65-F5344CB8AC3E}">
        <p14:creationId xmlns:p14="http://schemas.microsoft.com/office/powerpoint/2010/main" val="3555612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22</a:t>
            </a:fld>
            <a:endParaRPr lang="zh-CN" altLang="en-US"/>
          </a:p>
        </p:txBody>
      </p:sp>
    </p:spTree>
    <p:extLst>
      <p:ext uri="{BB962C8B-B14F-4D97-AF65-F5344CB8AC3E}">
        <p14:creationId xmlns:p14="http://schemas.microsoft.com/office/powerpoint/2010/main" val="2793775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32888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24</a:t>
            </a:fld>
            <a:endParaRPr lang="zh-CN" altLang="en-US"/>
          </a:p>
        </p:txBody>
      </p:sp>
    </p:spTree>
    <p:extLst>
      <p:ext uri="{BB962C8B-B14F-4D97-AF65-F5344CB8AC3E}">
        <p14:creationId xmlns:p14="http://schemas.microsoft.com/office/powerpoint/2010/main" val="1128013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770347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3</a:t>
            </a:fld>
            <a:endParaRPr lang="zh-CN" altLang="en-US"/>
          </a:p>
        </p:txBody>
      </p:sp>
    </p:spTree>
    <p:extLst>
      <p:ext uri="{BB962C8B-B14F-4D97-AF65-F5344CB8AC3E}">
        <p14:creationId xmlns:p14="http://schemas.microsoft.com/office/powerpoint/2010/main" val="3557692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94062-B43C-459B-8DB1-0ECD052926A5}" type="slidenum">
              <a:rPr lang="zh-CN" altLang="en-US" smtClean="0"/>
              <a:t>4</a:t>
            </a:fld>
            <a:endParaRPr lang="zh-CN" altLang="en-US"/>
          </a:p>
        </p:txBody>
      </p:sp>
    </p:spTree>
    <p:extLst>
      <p:ext uri="{BB962C8B-B14F-4D97-AF65-F5344CB8AC3E}">
        <p14:creationId xmlns:p14="http://schemas.microsoft.com/office/powerpoint/2010/main" val="876687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E3DE-11AD-402A-9883-7D268646A9CD}" type="slidenum">
              <a:rPr lang="zh-CN" altLang="en-US" smtClean="0"/>
              <a:t>5</a:t>
            </a:fld>
            <a:endParaRPr lang="zh-CN" altLang="en-US"/>
          </a:p>
        </p:txBody>
      </p:sp>
    </p:spTree>
    <p:extLst>
      <p:ext uri="{BB962C8B-B14F-4D97-AF65-F5344CB8AC3E}">
        <p14:creationId xmlns:p14="http://schemas.microsoft.com/office/powerpoint/2010/main" val="2799090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98388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7</a:t>
            </a:fld>
            <a:endParaRPr lang="zh-CN" altLang="en-US"/>
          </a:p>
        </p:txBody>
      </p:sp>
    </p:spTree>
    <p:extLst>
      <p:ext uri="{BB962C8B-B14F-4D97-AF65-F5344CB8AC3E}">
        <p14:creationId xmlns:p14="http://schemas.microsoft.com/office/powerpoint/2010/main" val="282313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57DB20-2E87-4E5B-9441-63DB909E25DD}" type="slidenum">
              <a:rPr lang="zh-CN" altLang="en-US" smtClean="0"/>
              <a:pPr/>
              <a:t>8</a:t>
            </a:fld>
            <a:endParaRPr lang="zh-CN" altLang="en-US"/>
          </a:p>
        </p:txBody>
      </p:sp>
    </p:spTree>
    <p:extLst>
      <p:ext uri="{BB962C8B-B14F-4D97-AF65-F5344CB8AC3E}">
        <p14:creationId xmlns:p14="http://schemas.microsoft.com/office/powerpoint/2010/main" val="3363159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E3DE-11AD-402A-9883-7D268646A9CD}" type="slidenum">
              <a:rPr lang="zh-CN" altLang="en-US" smtClean="0"/>
              <a:t>9</a:t>
            </a:fld>
            <a:endParaRPr lang="zh-CN" altLang="en-US"/>
          </a:p>
        </p:txBody>
      </p:sp>
    </p:spTree>
    <p:extLst>
      <p:ext uri="{BB962C8B-B14F-4D97-AF65-F5344CB8AC3E}">
        <p14:creationId xmlns:p14="http://schemas.microsoft.com/office/powerpoint/2010/main" val="1728244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市场分析</a:t>
            </a:r>
          </a:p>
        </p:txBody>
      </p:sp>
    </p:spTree>
  </p:cSld>
  <p:clrMapOvr>
    <a:masterClrMapping/>
  </p:clrMapOvr>
  <p:transition spd="med"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投资回报</a:t>
            </a:r>
          </a:p>
        </p:txBody>
      </p:sp>
    </p:spTree>
  </p:cSld>
  <p:clrMapOvr>
    <a:masterClrMapping/>
  </p:clrMapOvr>
  <p:transition spd="med"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C2D7AF4-3D5E-4359-9777-3C382120F7A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6022" t="9910" b="33622"/>
          <a:stretch/>
        </p:blipFill>
        <p:spPr>
          <a:xfrm>
            <a:off x="0" y="0"/>
            <a:ext cx="9144000" cy="5145088"/>
          </a:xfrm>
          <a:prstGeom prst="rect">
            <a:avLst/>
          </a:prstGeom>
        </p:spPr>
      </p:pic>
      <p:sp>
        <p:nvSpPr>
          <p:cNvPr id="6" name="矩形 5">
            <a:extLst>
              <a:ext uri="{FF2B5EF4-FFF2-40B4-BE49-F238E27FC236}">
                <a16:creationId xmlns:a16="http://schemas.microsoft.com/office/drawing/2014/main" id="{2917DDFE-C9FC-4186-9E34-FDE0B6CC821F}"/>
              </a:ext>
            </a:extLst>
          </p:cNvPr>
          <p:cNvSpPr/>
          <p:nvPr userDrawn="1"/>
        </p:nvSpPr>
        <p:spPr>
          <a:xfrm>
            <a:off x="0" y="664332"/>
            <a:ext cx="9144000" cy="44807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i="0" dirty="0">
                <a:solidFill>
                  <a:schemeClr val="accent1"/>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819939645"/>
      </p:ext>
    </p:extLst>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9D349F-0DD5-4046-95D8-FBF6489A208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6022" t="9910" b="33622"/>
          <a:stretch/>
        </p:blipFill>
        <p:spPr>
          <a:xfrm>
            <a:off x="0" y="0"/>
            <a:ext cx="9144000" cy="5145088"/>
          </a:xfrm>
          <a:prstGeom prst="rect">
            <a:avLst/>
          </a:prstGeom>
        </p:spPr>
      </p:pic>
      <p:sp>
        <p:nvSpPr>
          <p:cNvPr id="6" name="矩形 5">
            <a:extLst>
              <a:ext uri="{FF2B5EF4-FFF2-40B4-BE49-F238E27FC236}">
                <a16:creationId xmlns:a16="http://schemas.microsoft.com/office/drawing/2014/main" id="{ED7ED068-8D53-45EB-965D-42F8E575DEB4}"/>
              </a:ext>
            </a:extLst>
          </p:cNvPr>
          <p:cNvSpPr/>
          <p:nvPr userDrawn="1"/>
        </p:nvSpPr>
        <p:spPr>
          <a:xfrm>
            <a:off x="0" y="664332"/>
            <a:ext cx="9144000" cy="44807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4187160494"/>
      </p:ext>
    </p:extLst>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0DF78D8-3856-4775-B41B-051B6DC5809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6022" t="9910" b="33622"/>
          <a:stretch/>
        </p:blipFill>
        <p:spPr>
          <a:xfrm>
            <a:off x="0" y="0"/>
            <a:ext cx="9144000" cy="5145088"/>
          </a:xfrm>
          <a:prstGeom prst="rect">
            <a:avLst/>
          </a:prstGeom>
        </p:spPr>
      </p:pic>
      <p:sp>
        <p:nvSpPr>
          <p:cNvPr id="6" name="矩形 5">
            <a:extLst>
              <a:ext uri="{FF2B5EF4-FFF2-40B4-BE49-F238E27FC236}">
                <a16:creationId xmlns:a16="http://schemas.microsoft.com/office/drawing/2014/main" id="{9AE2E69D-C702-478D-AEAC-D145E3A67AE0}"/>
              </a:ext>
            </a:extLst>
          </p:cNvPr>
          <p:cNvSpPr/>
          <p:nvPr userDrawn="1"/>
        </p:nvSpPr>
        <p:spPr>
          <a:xfrm>
            <a:off x="0" y="664332"/>
            <a:ext cx="9144000" cy="44807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809169394"/>
      </p:ext>
    </p:extLst>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B40DD94-FE77-4B04-8BB1-F565F2DE9F3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6022" t="9910" b="33622"/>
          <a:stretch/>
        </p:blipFill>
        <p:spPr>
          <a:xfrm>
            <a:off x="0" y="0"/>
            <a:ext cx="9144000" cy="5145088"/>
          </a:xfrm>
          <a:prstGeom prst="rect">
            <a:avLst/>
          </a:prstGeom>
        </p:spPr>
      </p:pic>
      <p:sp>
        <p:nvSpPr>
          <p:cNvPr id="6" name="矩形 5">
            <a:extLst>
              <a:ext uri="{FF2B5EF4-FFF2-40B4-BE49-F238E27FC236}">
                <a16:creationId xmlns:a16="http://schemas.microsoft.com/office/drawing/2014/main" id="{D0487448-0E1C-4729-82BE-ED036997E586}"/>
              </a:ext>
            </a:extLst>
          </p:cNvPr>
          <p:cNvSpPr/>
          <p:nvPr userDrawn="1"/>
        </p:nvSpPr>
        <p:spPr>
          <a:xfrm>
            <a:off x="0" y="664332"/>
            <a:ext cx="9144000" cy="44807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r>
              <a:rPr lang="zh-CN" altLang="zh-CN" sz="1600" b="0" dirty="0">
                <a:solidFill>
                  <a:schemeClr val="accent1"/>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1153789336"/>
      </p:ext>
    </p:extLst>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48CA556-735B-496B-8CB4-38C09E41902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教学背景</a:t>
            </a:r>
          </a:p>
        </p:txBody>
      </p:sp>
    </p:spTree>
    <p:extLst>
      <p:ext uri="{BB962C8B-B14F-4D97-AF65-F5344CB8AC3E}">
        <p14:creationId xmlns:p14="http://schemas.microsoft.com/office/powerpoint/2010/main" val="1064411341"/>
      </p:ext>
    </p:extLst>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5823B3C-2F91-45F6-A0C1-4B94BA33F21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教学分析</a:t>
            </a:r>
          </a:p>
        </p:txBody>
      </p:sp>
    </p:spTree>
    <p:extLst>
      <p:ext uri="{BB962C8B-B14F-4D97-AF65-F5344CB8AC3E}">
        <p14:creationId xmlns:p14="http://schemas.microsoft.com/office/powerpoint/2010/main" val="1408507419"/>
      </p:ext>
    </p:extLst>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249E823-B89C-402A-9913-708E1AB76B2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教学过程</a:t>
            </a:r>
          </a:p>
        </p:txBody>
      </p:sp>
    </p:spTree>
    <p:extLst>
      <p:ext uri="{BB962C8B-B14F-4D97-AF65-F5344CB8AC3E}">
        <p14:creationId xmlns:p14="http://schemas.microsoft.com/office/powerpoint/2010/main" val="2267018532"/>
      </p:ext>
    </p:extLst>
  </p:cSld>
  <p:clrMapOvr>
    <a:masterClrMapping/>
  </p:clrMapOvr>
  <p:transition spd="med"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63C8B4E-50D5-49E2-9858-BD5264B9D13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6091" t="69841" r="15094" b="3431"/>
          <a:stretch/>
        </p:blipFill>
        <p:spPr>
          <a:xfrm>
            <a:off x="-396552" y="-136479"/>
            <a:ext cx="9901100" cy="5724636"/>
          </a:xfrm>
          <a:prstGeom prst="rect">
            <a:avLst/>
          </a:prstGeom>
        </p:spPr>
      </p:pic>
      <p:sp>
        <p:nvSpPr>
          <p:cNvPr id="2" name="日期占位符 1"/>
          <p:cNvSpPr>
            <a:spLocks noGrp="1"/>
          </p:cNvSpPr>
          <p:nvPr>
            <p:ph type="dt" sz="half" idx="10"/>
          </p:nvPr>
        </p:nvSpPr>
        <p:spPr/>
        <p:txBody>
          <a:bodyPr/>
          <a:lstStyle/>
          <a:p>
            <a:fld id="{B16CC50B-97C3-4EFD-966D-3952C8BC2459}"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4F14BB-5E8E-4CC8-BE8B-E1F7A3390155}" type="slidenum">
              <a:rPr lang="zh-CN" altLang="en-US" smtClean="0"/>
              <a:pPr/>
              <a:t>‹#›</a:t>
            </a:fld>
            <a:endParaRPr lang="zh-CN" altLang="en-US"/>
          </a:p>
        </p:txBody>
      </p:sp>
      <p:sp>
        <p:nvSpPr>
          <p:cNvPr id="7" name="矩形 6"/>
          <p:cNvSpPr/>
          <p:nvPr userDrawn="1"/>
        </p:nvSpPr>
        <p:spPr>
          <a:xfrm>
            <a:off x="264985" y="304292"/>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userDrawn="1"/>
        </p:nvSpPr>
        <p:spPr>
          <a:xfrm>
            <a:off x="810430" y="340296"/>
            <a:ext cx="959245" cy="315475"/>
          </a:xfrm>
          <a:prstGeom prst="rect">
            <a:avLst/>
          </a:prstGeom>
          <a:noFill/>
        </p:spPr>
        <p:txBody>
          <a:bodyPr wrap="none" lIns="68584" tIns="34292" rIns="68584" bIns="34292" rtlCol="0">
            <a:spAutoFit/>
          </a:bodyPr>
          <a:lstStyle/>
          <a:p>
            <a:r>
              <a:rPr lang="zh-CN" altLang="en-US" sz="1600" kern="1200" dirty="0">
                <a:solidFill>
                  <a:schemeClr val="bg1"/>
                </a:solidFill>
                <a:latin typeface="+mn-lt"/>
                <a:ea typeface="微软雅黑" panose="020B0503020204020204" pitchFamily="34" charset="-122"/>
                <a:cs typeface="+mn-cs"/>
              </a:rPr>
              <a:t>板书设计</a:t>
            </a:r>
          </a:p>
        </p:txBody>
      </p:sp>
    </p:spTree>
    <p:extLst>
      <p:ext uri="{BB962C8B-B14F-4D97-AF65-F5344CB8AC3E}">
        <p14:creationId xmlns:p14="http://schemas.microsoft.com/office/powerpoint/2010/main" val="3737821510"/>
      </p:ext>
    </p:extLst>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p:transition spd="med" advClick="0" advTm="0">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8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BF0E76-E6F9-4125-90CD-90F8EE17D5E5}" type="datetime1">
              <a:rPr lang="zh-CN" altLang="en-US" smtClean="0"/>
              <a:pPr/>
              <a:t>2017/8/10</a:t>
            </a:fld>
            <a:endParaRPr lang="zh-CN" altLang="en-US"/>
          </a:p>
        </p:txBody>
      </p:sp>
      <p:sp>
        <p:nvSpPr>
          <p:cNvPr id="6" name="灯片编号占位符 5"/>
          <p:cNvSpPr>
            <a:spLocks noGrp="1"/>
          </p:cNvSpPr>
          <p:nvPr>
            <p:ph type="sldNum" sz="quarter" idx="12"/>
          </p:nvPr>
        </p:nvSpPr>
        <p:spPr>
          <a:xfrm>
            <a:off x="2915816" y="4805481"/>
            <a:ext cx="2133600" cy="273929"/>
          </a:xfrm>
          <a:prstGeom prst="rect">
            <a:avLst/>
          </a:prstGeom>
        </p:spPr>
        <p:txBody>
          <a:bodyPr/>
          <a:lstStyle/>
          <a:p>
            <a:fld id="{916F26BD-DE47-4663-A93D-9EEAA4334141}" type="slidenum">
              <a:rPr lang="zh-CN" altLang="en-US" smtClean="0"/>
              <a:pPr/>
              <a:t>‹#›</a:t>
            </a:fld>
            <a:endParaRPr lang="zh-CN" altLang="en-US"/>
          </a:p>
        </p:txBody>
      </p:sp>
    </p:spTree>
  </p:cSld>
  <p:clrMapOvr>
    <a:masterClrMapping/>
  </p:clrMapOvr>
  <p:transition spd="med" advClick="0" advTm="0">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42BF0E76-E6F9-4125-90CD-90F8EE17D5E5}" type="datetime1">
              <a:rPr lang="zh-CN" altLang="en-US" smtClean="0"/>
              <a:pPr/>
              <a:t>2017/8/10</a:t>
            </a:fld>
            <a:endParaRPr lang="zh-CN" altLang="en-US"/>
          </a:p>
        </p:txBody>
      </p:sp>
      <p:sp>
        <p:nvSpPr>
          <p:cNvPr id="6" name="灯片编号占位符 5"/>
          <p:cNvSpPr>
            <a:spLocks noGrp="1"/>
          </p:cNvSpPr>
          <p:nvPr>
            <p:ph type="sldNum" sz="quarter" idx="12"/>
          </p:nvPr>
        </p:nvSpPr>
        <p:spPr>
          <a:xfrm>
            <a:off x="2915816" y="4805481"/>
            <a:ext cx="2133600" cy="273929"/>
          </a:xfrm>
          <a:prstGeom prst="rect">
            <a:avLst/>
          </a:prstGeom>
        </p:spPr>
        <p:txBody>
          <a:bodyPr/>
          <a:lstStyle/>
          <a:p>
            <a:fld id="{916F26BD-DE47-4663-A93D-9EEAA4334141}" type="slidenum">
              <a:rPr lang="zh-CN" altLang="en-US" smtClean="0"/>
              <a:pPr/>
              <a:t>‹#›</a:t>
            </a:fld>
            <a:endParaRPr lang="zh-CN" altLang="en-US"/>
          </a:p>
        </p:txBody>
      </p:sp>
    </p:spTree>
  </p:cSld>
  <p:clrMapOvr>
    <a:masterClrMapping/>
  </p:clrMapOvr>
  <p:transition spd="med" advClick="0" advTm="0">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6"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477480010"/>
      </p:ext>
    </p:extLst>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76271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032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12497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89248" y="195547"/>
            <a:ext cx="3250704" cy="395759"/>
          </a:xfrm>
        </p:spPr>
        <p:txBody>
          <a:bodyPr>
            <a:normAutofit/>
          </a:bodyPr>
          <a:lstStyle>
            <a:lvl1pPr algn="l">
              <a:defRPr sz="2000"/>
            </a:lvl1pPr>
          </a:lstStyle>
          <a:p>
            <a:r>
              <a:rPr lang="zh-CN" altLang="en-US"/>
              <a:t>单击此处编辑母版标题样式</a:t>
            </a:r>
          </a:p>
        </p:txBody>
      </p:sp>
      <p:sp>
        <p:nvSpPr>
          <p:cNvPr id="7" name="矩形 6"/>
          <p:cNvSpPr/>
          <p:nvPr userDrawn="1"/>
        </p:nvSpPr>
        <p:spPr>
          <a:xfrm>
            <a:off x="360040" y="195546"/>
            <a:ext cx="360040" cy="36015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535190" y="342624"/>
            <a:ext cx="290264" cy="29035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9" name="直接连接符 8"/>
          <p:cNvCxnSpPr/>
          <p:nvPr userDrawn="1"/>
        </p:nvCxnSpPr>
        <p:spPr>
          <a:xfrm>
            <a:off x="897462" y="608722"/>
            <a:ext cx="83550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38730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 fill="hold"/>
                                        <p:tgtEl>
                                          <p:spTgt spid="7"/>
                                        </p:tgtEl>
                                        <p:attrNameLst>
                                          <p:attrName>ppt_w</p:attrName>
                                        </p:attrNameLst>
                                      </p:cBhvr>
                                      <p:tavLst>
                                        <p:tav tm="0">
                                          <p:val>
                                            <p:fltVal val="0"/>
                                          </p:val>
                                        </p:tav>
                                        <p:tav tm="100000">
                                          <p:val>
                                            <p:strVal val="#ppt_w"/>
                                          </p:val>
                                        </p:tav>
                                      </p:tavLst>
                                    </p:anim>
                                    <p:anim calcmode="lin" valueType="num">
                                      <p:cBhvr>
                                        <p:cTn id="8" dur="300" fill="hold"/>
                                        <p:tgtEl>
                                          <p:spTgt spid="7"/>
                                        </p:tgtEl>
                                        <p:attrNameLst>
                                          <p:attrName>ppt_h</p:attrName>
                                        </p:attrNameLst>
                                      </p:cBhvr>
                                      <p:tavLst>
                                        <p:tav tm="0">
                                          <p:val>
                                            <p:fltVal val="0"/>
                                          </p:val>
                                        </p:tav>
                                        <p:tav tm="100000">
                                          <p:val>
                                            <p:strVal val="#ppt_h"/>
                                          </p:val>
                                        </p:tav>
                                      </p:tavLst>
                                    </p:anim>
                                    <p:anim calcmode="lin" valueType="num">
                                      <p:cBhvr>
                                        <p:cTn id="9" dur="300" fill="hold"/>
                                        <p:tgtEl>
                                          <p:spTgt spid="7"/>
                                        </p:tgtEl>
                                        <p:attrNameLst>
                                          <p:attrName>style.rotation</p:attrName>
                                        </p:attrNameLst>
                                      </p:cBhvr>
                                      <p:tavLst>
                                        <p:tav tm="0">
                                          <p:val>
                                            <p:fltVal val="90"/>
                                          </p:val>
                                        </p:tav>
                                        <p:tav tm="100000">
                                          <p:val>
                                            <p:fltVal val="0"/>
                                          </p:val>
                                        </p:tav>
                                      </p:tavLst>
                                    </p:anim>
                                    <p:animEffect transition="in" filter="fade">
                                      <p:cBhvr>
                                        <p:cTn id="10" dur="3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300" fill="hold"/>
                                        <p:tgtEl>
                                          <p:spTgt spid="8"/>
                                        </p:tgtEl>
                                        <p:attrNameLst>
                                          <p:attrName>ppt_w</p:attrName>
                                        </p:attrNameLst>
                                      </p:cBhvr>
                                      <p:tavLst>
                                        <p:tav tm="0">
                                          <p:val>
                                            <p:fltVal val="0"/>
                                          </p:val>
                                        </p:tav>
                                        <p:tav tm="100000">
                                          <p:val>
                                            <p:strVal val="#ppt_w"/>
                                          </p:val>
                                        </p:tav>
                                      </p:tavLst>
                                    </p:anim>
                                    <p:anim calcmode="lin" valueType="num">
                                      <p:cBhvr>
                                        <p:cTn id="14" dur="300" fill="hold"/>
                                        <p:tgtEl>
                                          <p:spTgt spid="8"/>
                                        </p:tgtEl>
                                        <p:attrNameLst>
                                          <p:attrName>ppt_h</p:attrName>
                                        </p:attrNameLst>
                                      </p:cBhvr>
                                      <p:tavLst>
                                        <p:tav tm="0">
                                          <p:val>
                                            <p:fltVal val="0"/>
                                          </p:val>
                                        </p:tav>
                                        <p:tav tm="100000">
                                          <p:val>
                                            <p:strVal val="#ppt_h"/>
                                          </p:val>
                                        </p:tav>
                                      </p:tavLst>
                                    </p:anim>
                                    <p:anim calcmode="lin" valueType="num">
                                      <p:cBhvr>
                                        <p:cTn id="15" dur="300" fill="hold"/>
                                        <p:tgtEl>
                                          <p:spTgt spid="8"/>
                                        </p:tgtEl>
                                        <p:attrNameLst>
                                          <p:attrName>style.rotation</p:attrName>
                                        </p:attrNameLst>
                                      </p:cBhvr>
                                      <p:tavLst>
                                        <p:tav tm="0">
                                          <p:val>
                                            <p:fltVal val="90"/>
                                          </p:val>
                                        </p:tav>
                                        <p:tav tm="100000">
                                          <p:val>
                                            <p:fltVal val="0"/>
                                          </p:val>
                                        </p:tav>
                                      </p:tavLst>
                                    </p:anim>
                                    <p:animEffect transition="in" filter="fade">
                                      <p:cBhvr>
                                        <p:cTn id="16" dur="3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58169"/>
      </p:ext>
    </p:extLst>
  </p:cSld>
  <p:clrMapOvr>
    <a:masterClrMapping/>
  </p:clrMapOvr>
  <mc:AlternateContent xmlns:mc="http://schemas.openxmlformats.org/markup-compatibility/2006" xmlns:p14="http://schemas.microsoft.com/office/powerpoint/2010/main">
    <mc:Choice Requires="p14">
      <p:transition spd="slow" p14:dur="2000" advClick="0" advTm="0">
        <p14:prism isContent="1"/>
      </p:transition>
    </mc:Choice>
    <mc:Fallback xmlns="">
      <p:transition spd="slow" advClick="0"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两栏内容">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Tree>
    <p:extLst>
      <p:ext uri="{BB962C8B-B14F-4D97-AF65-F5344CB8AC3E}">
        <p14:creationId xmlns:p14="http://schemas.microsoft.com/office/powerpoint/2010/main" val="3799985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65651" y="368823"/>
            <a:ext cx="1292662" cy="300175"/>
          </a:xfrm>
          <a:prstGeom prst="rect">
            <a:avLst/>
          </a:prstGeom>
          <a:noFill/>
        </p:spPr>
        <p:txBody>
          <a:bodyPr wrap="none" lIns="68577" tIns="34289" rIns="68577" bIns="34289"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77" tIns="34289" rIns="68577" bIns="34289"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414540239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8BD18E-2C87-472D-9D6F-1ED03D8B57B0}" type="datetimeFigureOut">
              <a:rPr lang="zh-CN" altLang="en-US" smtClean="0"/>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33F925-1A0D-4504-88CC-F755884E0715}" type="slidenum">
              <a:rPr lang="zh-CN" altLang="en-US" smtClean="0"/>
              <a:t>‹#›</a:t>
            </a:fld>
            <a:endParaRPr lang="zh-CN" altLang="en-US"/>
          </a:p>
        </p:txBody>
      </p:sp>
    </p:spTree>
  </p:cSld>
  <p:clrMapOvr>
    <a:masterClrMapping/>
  </p:clrMapOvr>
  <p:transition spd="med"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项目介绍</a:t>
            </a:r>
          </a:p>
        </p:txBody>
      </p:sp>
    </p:spTree>
  </p:cSld>
  <p:clrMapOvr>
    <a:masterClrMapping/>
  </p:clrMapOvr>
  <p:transition spd="med"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07A946E-B064-4211-A11D-E702AF025A18}" type="datetimeFigureOut">
              <a:rPr lang="zh-CN" altLang="en-US" smtClean="0"/>
              <a:pPr/>
              <a:t>2017/8/10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7ECCD5-501B-4F30-908A-642832F21398}" type="slidenum">
              <a:rPr lang="zh-CN" altLang="en-US" smtClean="0"/>
              <a:pPr/>
              <a:t>‹#›</a:t>
            </a:fld>
            <a:endParaRPr lang="zh-CN" altLang="en-US"/>
          </a:p>
        </p:txBody>
      </p:sp>
      <p:sp>
        <p:nvSpPr>
          <p:cNvPr id="5" name="矩形 4"/>
          <p:cNvSpPr/>
          <p:nvPr userDrawn="1"/>
        </p:nvSpPr>
        <p:spPr>
          <a:xfrm>
            <a:off x="0" y="196280"/>
            <a:ext cx="143508" cy="3960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b="1">
              <a:solidFill>
                <a:schemeClr val="tx1"/>
              </a:solidFill>
            </a:endParaRPr>
          </a:p>
        </p:txBody>
      </p:sp>
      <p:sp>
        <p:nvSpPr>
          <p:cNvPr id="6" name="TextBox 5"/>
          <p:cNvSpPr txBox="1"/>
          <p:nvPr userDrawn="1"/>
        </p:nvSpPr>
        <p:spPr>
          <a:xfrm>
            <a:off x="359048" y="248543"/>
            <a:ext cx="902811" cy="307777"/>
          </a:xfrm>
          <a:prstGeom prst="rect">
            <a:avLst/>
          </a:prstGeom>
          <a:noFill/>
        </p:spPr>
        <p:txBody>
          <a:bodyPr wrap="none" rtlCol="0">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rPr>
              <a:t>产品运行</a:t>
            </a:r>
          </a:p>
        </p:txBody>
      </p:sp>
    </p:spTree>
  </p:cSld>
  <p:clrMapOvr>
    <a:masterClrMapping/>
  </p:clrMapOvr>
  <p:transition spd="med"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1B8BD18E-2C87-472D-9D6F-1ED03D8B57B0}" type="datetimeFigureOut">
              <a:rPr lang="zh-CN" altLang="en-US" smtClean="0"/>
              <a:t>2017/8/10</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2133F925-1A0D-4504-88CC-F755884E071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7" r:id="rId9"/>
    <p:sldLayoutId id="2147483668" r:id="rId10"/>
    <p:sldLayoutId id="2147483669" r:id="rId11"/>
    <p:sldLayoutId id="2147483681" r:id="rId12"/>
    <p:sldLayoutId id="2147483682" r:id="rId13"/>
    <p:sldLayoutId id="2147483683" r:id="rId14"/>
    <p:sldLayoutId id="2147483684" r:id="rId15"/>
    <p:sldLayoutId id="2147483677" r:id="rId16"/>
    <p:sldLayoutId id="2147483678" r:id="rId17"/>
    <p:sldLayoutId id="2147483679" r:id="rId18"/>
    <p:sldLayoutId id="2147483680" r:id="rId19"/>
    <p:sldLayoutId id="2147483656" r:id="rId20"/>
    <p:sldLayoutId id="2147483657" r:id="rId21"/>
    <p:sldLayoutId id="2147483658" r:id="rId22"/>
    <p:sldLayoutId id="2147483659" r:id="rId23"/>
    <p:sldLayoutId id="2147483660" r:id="rId24"/>
    <p:sldLayoutId id="2147483662" r:id="rId25"/>
    <p:sldLayoutId id="2147483664" r:id="rId26"/>
    <p:sldLayoutId id="2147483670" r:id="rId27"/>
    <p:sldLayoutId id="2147483671" r:id="rId28"/>
    <p:sldLayoutId id="2147483672" r:id="rId29"/>
    <p:sldLayoutId id="2147483673" r:id="rId30"/>
    <p:sldLayoutId id="2147483674" r:id="rId31"/>
    <p:sldLayoutId id="2147483675" r:id="rId32"/>
    <p:sldLayoutId id="2147483676" r:id="rId33"/>
    <p:sldLayoutId id="2147483685" r:id="rId34"/>
  </p:sldLayoutIdLst>
  <p:transition spd="med" advClick="0" advTm="0">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10.jpg"/><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8D2999-DB59-4173-870C-15FFFB95EBD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9910"/>
          <a:stretch/>
        </p:blipFill>
        <p:spPr>
          <a:xfrm>
            <a:off x="6840" y="0"/>
            <a:ext cx="9137159" cy="5145088"/>
          </a:xfrm>
          <a:prstGeom prst="rect">
            <a:avLst/>
          </a:prstGeom>
        </p:spPr>
      </p:pic>
      <p:sp>
        <p:nvSpPr>
          <p:cNvPr id="4" name="Rectangle 18">
            <a:extLst>
              <a:ext uri="{FF2B5EF4-FFF2-40B4-BE49-F238E27FC236}">
                <a16:creationId xmlns:a16="http://schemas.microsoft.com/office/drawing/2014/main" id="{12B2D183-A0AB-47CF-8A04-9BD40E13146A}"/>
              </a:ext>
            </a:extLst>
          </p:cNvPr>
          <p:cNvSpPr>
            <a:spLocks noChangeArrowheads="1"/>
          </p:cNvSpPr>
          <p:nvPr/>
        </p:nvSpPr>
        <p:spPr bwMode="auto">
          <a:xfrm>
            <a:off x="4489990" y="1823760"/>
            <a:ext cx="407162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4000" b="1" dirty="0">
                <a:solidFill>
                  <a:schemeClr val="bg1"/>
                </a:solidFill>
                <a:latin typeface="微软雅黑" panose="020B0503020204020204" pitchFamily="34" charset="-122"/>
                <a:ea typeface="微软雅黑" panose="020B0503020204020204" pitchFamily="34" charset="-122"/>
                <a:cs typeface="宋体" pitchFamily="2" charset="-122"/>
              </a:rPr>
              <a:t>人工</a:t>
            </a:r>
            <a:r>
              <a:rPr lang="zh-CN" altLang="en-US" sz="4000" b="1" dirty="0">
                <a:solidFill>
                  <a:schemeClr val="accent2"/>
                </a:solidFill>
                <a:latin typeface="微软雅黑" panose="020B0503020204020204" pitchFamily="34" charset="-122"/>
                <a:ea typeface="微软雅黑" panose="020B0503020204020204" pitchFamily="34" charset="-122"/>
                <a:cs typeface="宋体" pitchFamily="2" charset="-122"/>
              </a:rPr>
              <a:t>智能</a:t>
            </a:r>
            <a:r>
              <a:rPr lang="en-US" altLang="zh-CN" sz="4000" b="1" dirty="0">
                <a:solidFill>
                  <a:schemeClr val="bg1"/>
                </a:solidFill>
                <a:latin typeface="微软雅黑" panose="020B0503020204020204" pitchFamily="34" charset="-122"/>
                <a:ea typeface="微软雅黑" panose="020B0503020204020204" pitchFamily="34" charset="-122"/>
                <a:cs typeface="宋体" pitchFamily="2" charset="-122"/>
              </a:rPr>
              <a:t>PPT</a:t>
            </a:r>
            <a:r>
              <a:rPr lang="zh-CN" altLang="en-US" sz="4000" b="1" dirty="0">
                <a:solidFill>
                  <a:schemeClr val="bg1"/>
                </a:solidFill>
                <a:latin typeface="微软雅黑" panose="020B0503020204020204" pitchFamily="34" charset="-122"/>
                <a:ea typeface="微软雅黑" panose="020B0503020204020204" pitchFamily="34" charset="-122"/>
                <a:cs typeface="宋体" pitchFamily="2" charset="-122"/>
              </a:rPr>
              <a:t>模板</a:t>
            </a:r>
            <a:endParaRPr lang="en-US" altLang="zh-CN" sz="4000" b="1" dirty="0">
              <a:solidFill>
                <a:schemeClr val="bg1"/>
              </a:solidFill>
              <a:latin typeface="微软雅黑" panose="020B0503020204020204" pitchFamily="34" charset="-122"/>
              <a:ea typeface="微软雅黑" panose="020B0503020204020204" pitchFamily="34" charset="-122"/>
              <a:cs typeface="宋体" pitchFamily="2" charset="-122"/>
            </a:endParaRPr>
          </a:p>
        </p:txBody>
      </p:sp>
      <p:sp>
        <p:nvSpPr>
          <p:cNvPr id="5" name="Rectangle 20">
            <a:extLst>
              <a:ext uri="{FF2B5EF4-FFF2-40B4-BE49-F238E27FC236}">
                <a16:creationId xmlns:a16="http://schemas.microsoft.com/office/drawing/2014/main" id="{7DDDFBF0-F6CC-4A89-B9A4-4478B84B6D33}"/>
              </a:ext>
            </a:extLst>
          </p:cNvPr>
          <p:cNvSpPr>
            <a:spLocks noChangeArrowheads="1"/>
          </p:cNvSpPr>
          <p:nvPr/>
        </p:nvSpPr>
        <p:spPr bwMode="auto">
          <a:xfrm>
            <a:off x="4508833" y="2499684"/>
            <a:ext cx="4032854" cy="24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chemeClr val="bg1"/>
                </a:solidFill>
                <a:latin typeface="Arial" pitchFamily="34" charset="0"/>
                <a:cs typeface="Arial" pitchFamily="34" charset="0"/>
              </a:rPr>
              <a:t>We have many PowerPoint </a:t>
            </a:r>
            <a:r>
              <a:rPr lang="zh-CN" altLang="en-US" sz="800" dirty="0">
                <a:solidFill>
                  <a:schemeClr val="bg1"/>
                </a:solidFill>
                <a:latin typeface="Arial" pitchFamily="34" charset="0"/>
                <a:cs typeface="Arial" pitchFamily="34" charset="0"/>
              </a:rPr>
              <a:t>templates</a:t>
            </a:r>
            <a:r>
              <a:rPr lang="en-US" altLang="zh-CN" sz="800" dirty="0">
                <a:solidFill>
                  <a:schemeClr val="bg1"/>
                </a:solidFill>
                <a:latin typeface="Arial" pitchFamily="34" charset="0"/>
                <a:cs typeface="Arial" pitchFamily="34" charset="0"/>
              </a:rPr>
              <a:t> that has been specifically designed to help anyone that is stepping into the world of PowerPoint for the very first time.</a:t>
            </a:r>
            <a:endParaRPr lang="zh-CN" altLang="en-US" sz="800" dirty="0">
              <a:solidFill>
                <a:schemeClr val="bg1"/>
              </a:solidFill>
              <a:latin typeface="Arial" pitchFamily="34" charset="0"/>
              <a:cs typeface="Arial" pitchFamily="34" charset="0"/>
            </a:endParaRPr>
          </a:p>
        </p:txBody>
      </p:sp>
      <p:sp>
        <p:nvSpPr>
          <p:cNvPr id="6" name="Rectangle 20">
            <a:extLst>
              <a:ext uri="{FF2B5EF4-FFF2-40B4-BE49-F238E27FC236}">
                <a16:creationId xmlns:a16="http://schemas.microsoft.com/office/drawing/2014/main" id="{4C6FE5F1-6A78-4521-971B-6985122A5DEA}"/>
              </a:ext>
            </a:extLst>
          </p:cNvPr>
          <p:cNvSpPr>
            <a:spLocks noChangeArrowheads="1"/>
          </p:cNvSpPr>
          <p:nvPr/>
        </p:nvSpPr>
        <p:spPr bwMode="auto">
          <a:xfrm>
            <a:off x="4518458" y="2877852"/>
            <a:ext cx="2952734" cy="15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zh-CN" altLang="en-US" sz="1000" dirty="0">
                <a:solidFill>
                  <a:schemeClr val="bg1"/>
                </a:solidFill>
                <a:latin typeface="微软雅黑" pitchFamily="34" charset="-122"/>
                <a:ea typeface="微软雅黑" pitchFamily="34" charset="-122"/>
                <a:cs typeface="Arial" pitchFamily="34" charset="0"/>
              </a:rPr>
              <a:t>汇报人</a:t>
            </a:r>
            <a:r>
              <a:rPr lang="en-US" altLang="zh-CN" sz="1000" dirty="0">
                <a:solidFill>
                  <a:schemeClr val="bg1"/>
                </a:solidFill>
                <a:latin typeface="微软雅黑" pitchFamily="34" charset="-122"/>
                <a:ea typeface="微软雅黑" pitchFamily="34" charset="-122"/>
                <a:cs typeface="Arial" pitchFamily="34" charset="0"/>
              </a:rPr>
              <a:t>:</a:t>
            </a:r>
            <a:r>
              <a:rPr lang="zh-CN" altLang="en-US" sz="1000" dirty="0">
                <a:solidFill>
                  <a:schemeClr val="bg1"/>
                </a:solidFill>
                <a:latin typeface="微软雅黑" pitchFamily="34" charset="-122"/>
                <a:ea typeface="微软雅黑" pitchFamily="34" charset="-122"/>
                <a:cs typeface="Arial" pitchFamily="34" charset="0"/>
              </a:rPr>
              <a:t>千图网     时间</a:t>
            </a:r>
            <a:r>
              <a:rPr lang="en-US" altLang="zh-CN" sz="1000" dirty="0">
                <a:solidFill>
                  <a:schemeClr val="bg1"/>
                </a:solidFill>
                <a:latin typeface="微软雅黑" pitchFamily="34" charset="-122"/>
                <a:ea typeface="微软雅黑" pitchFamily="34" charset="-122"/>
                <a:cs typeface="Arial" pitchFamily="34" charset="0"/>
              </a:rPr>
              <a:t>:2019x</a:t>
            </a:r>
            <a:r>
              <a:rPr lang="zh-CN" altLang="en-US" sz="1000" dirty="0">
                <a:solidFill>
                  <a:schemeClr val="bg1"/>
                </a:solidFill>
                <a:latin typeface="微软雅黑" pitchFamily="34" charset="-122"/>
                <a:ea typeface="微软雅黑" pitchFamily="34" charset="-122"/>
                <a:cs typeface="Arial" pitchFamily="34" charset="0"/>
              </a:rPr>
              <a:t>月</a:t>
            </a:r>
            <a:r>
              <a:rPr lang="en-US" altLang="zh-CN" sz="1000" dirty="0">
                <a:solidFill>
                  <a:schemeClr val="bg1"/>
                </a:solidFill>
                <a:latin typeface="微软雅黑" pitchFamily="34" charset="-122"/>
                <a:ea typeface="微软雅黑" pitchFamily="34" charset="-122"/>
                <a:cs typeface="Arial" pitchFamily="34" charset="0"/>
              </a:rPr>
              <a:t>x</a:t>
            </a:r>
            <a:r>
              <a:rPr lang="zh-CN" altLang="en-US" sz="1000" dirty="0">
                <a:solidFill>
                  <a:schemeClr val="bg1"/>
                </a:solidFill>
                <a:latin typeface="微软雅黑" pitchFamily="34" charset="-122"/>
                <a:ea typeface="微软雅黑" pitchFamily="34" charset="-122"/>
                <a:cs typeface="Arial" pitchFamily="34" charset="0"/>
              </a:rPr>
              <a:t>日</a:t>
            </a:r>
          </a:p>
        </p:txBody>
      </p:sp>
      <p:sp>
        <p:nvSpPr>
          <p:cNvPr id="7" name="Rectangle 18">
            <a:extLst>
              <a:ext uri="{FF2B5EF4-FFF2-40B4-BE49-F238E27FC236}">
                <a16:creationId xmlns:a16="http://schemas.microsoft.com/office/drawing/2014/main" id="{EAFDA376-D555-4797-AF8E-56DAB9754628}"/>
              </a:ext>
            </a:extLst>
          </p:cNvPr>
          <p:cNvSpPr>
            <a:spLocks noChangeArrowheads="1"/>
          </p:cNvSpPr>
          <p:nvPr/>
        </p:nvSpPr>
        <p:spPr bwMode="auto">
          <a:xfrm>
            <a:off x="4489990" y="1204392"/>
            <a:ext cx="1898981" cy="55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3600" dirty="0">
                <a:solidFill>
                  <a:schemeClr val="accent2"/>
                </a:solidFill>
                <a:latin typeface="Impact" pitchFamily="34" charset="0"/>
                <a:ea typeface="微软雅黑" pitchFamily="34" charset="-122"/>
                <a:cs typeface="宋体" pitchFamily="2" charset="-122"/>
              </a:rPr>
              <a:t>YOURLOGO</a:t>
            </a:r>
          </a:p>
        </p:txBody>
      </p:sp>
      <p:pic>
        <p:nvPicPr>
          <p:cNvPr id="8" name="song from a secret garden 神秘园之歌">
            <a:hlinkClick r:id="" action="ppaction://media"/>
            <a:extLst>
              <a:ext uri="{FF2B5EF4-FFF2-40B4-BE49-F238E27FC236}">
                <a16:creationId xmlns:a16="http://schemas.microsoft.com/office/drawing/2014/main" id="{D7149889-6481-43FE-8469-F38407706A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4604" y="910167"/>
            <a:ext cx="609600" cy="609600"/>
          </a:xfrm>
          <a:prstGeom prst="rect">
            <a:avLst/>
          </a:prstGeom>
        </p:spPr>
      </p:pic>
    </p:spTree>
    <p:extLst>
      <p:ext uri="{BB962C8B-B14F-4D97-AF65-F5344CB8AC3E}">
        <p14:creationId xmlns:p14="http://schemas.microsoft.com/office/powerpoint/2010/main" val="2641591756"/>
      </p:ext>
    </p:extLst>
  </p:cSld>
  <p:clrMapOvr>
    <a:masterClrMapping/>
  </p:clrMapOvr>
  <p:transition spd="med" advClick="0" advTm="0">
    <p:random/>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850"/>
                                </p:stCondLst>
                                <p:childTnLst>
                                  <p:par>
                                    <p:cTn id="14" presetID="2" presetClass="entr" presetSubtype="4"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4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200"/>
                                </p:stCondLst>
                                <p:childTnLst>
                                  <p:par>
                                    <p:cTn id="25" presetID="2" presetClass="entr" presetSubtype="4" fill="hold" grpId="0" nodeType="afterEffect" p14:presetBounceEnd="6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60000">
                                          <p:cBhvr additive="base">
                                            <p:cTn id="2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29" repeatCount="indefinite" fill="hold" display="0">
                      <p:stCondLst>
                        <p:cond delay="indefinite"/>
                      </p:stCondLst>
                      <p:endCondLst>
                        <p:cond evt="onStopAudio" delay="0">
                          <p:tgtEl>
                            <p:sldTgt/>
                          </p:tgtEl>
                        </p:cond>
                      </p:endCondLst>
                    </p:cTn>
                    <p:tgtEl>
                      <p:spTgt spid="8"/>
                    </p:tgtEl>
                  </p:cMediaNode>
                </p:audio>
              </p:childTnLst>
            </p:cTn>
          </p:par>
        </p:tnLst>
        <p:bldLst>
          <p:bldP spid="4" grpId="0"/>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3" presetClass="entr" presetSubtype="16" fill="hold" grpId="0" nodeType="after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childTnLst>
                              </p:cTn>
                            </p:par>
                            <p:par>
                              <p:cTn id="13" fill="hold">
                                <p:stCondLst>
                                  <p:cond delay="850"/>
                                </p:stCondLst>
                                <p:childTnLst>
                                  <p:par>
                                    <p:cTn id="14" presetID="2" presetClass="entr" presetSubtype="4" fill="hold" grpId="0" nodeType="afterEffect">
                                      <p:stCondLst>
                                        <p:cond delay="0"/>
                                      </p:stCondLst>
                                      <p:iterate type="wd">
                                        <p:tmPct val="10000"/>
                                      </p:iterate>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par>
                              <p:cTn id="18" fill="hold">
                                <p:stCondLst>
                                  <p:cond delay="14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750"/>
                                            <p:tgtEl>
                                              <p:spTgt spid="5"/>
                                            </p:tgtEl>
                                          </p:cBhvr>
                                        </p:animEffect>
                                        <p:anim calcmode="lin" valueType="num">
                                          <p:cBhvr>
                                            <p:cTn id="22" dur="750" fill="hold"/>
                                            <p:tgtEl>
                                              <p:spTgt spid="5"/>
                                            </p:tgtEl>
                                            <p:attrNameLst>
                                              <p:attrName>ppt_x</p:attrName>
                                            </p:attrNameLst>
                                          </p:cBhvr>
                                          <p:tavLst>
                                            <p:tav tm="0">
                                              <p:val>
                                                <p:strVal val="#ppt_x"/>
                                              </p:val>
                                            </p:tav>
                                            <p:tav tm="100000">
                                              <p:val>
                                                <p:strVal val="#ppt_x"/>
                                              </p:val>
                                            </p:tav>
                                          </p:tavLst>
                                        </p:anim>
                                        <p:anim calcmode="lin" valueType="num">
                                          <p:cBhvr>
                                            <p:cTn id="23" dur="75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2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29" repeatCount="indefinite" fill="hold" display="0">
                      <p:stCondLst>
                        <p:cond delay="indefinite"/>
                      </p:stCondLst>
                      <p:endCondLst>
                        <p:cond evt="onStopAudio" delay="0">
                          <p:tgtEl>
                            <p:sldTgt/>
                          </p:tgtEl>
                        </p:cond>
                      </p:endCondLst>
                    </p:cTn>
                    <p:tgtEl>
                      <p:spTgt spid="8"/>
                    </p:tgtEl>
                  </p:cMediaNode>
                </p:audio>
              </p:childTnLst>
            </p:cTn>
          </p:par>
        </p:tnLst>
        <p:bldLst>
          <p:bldP spid="4" grpId="0"/>
          <p:bldP spid="5" grpId="0"/>
          <p:bldP spid="6" grpId="0"/>
          <p:bldP spid="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12"/>
          <p:cNvSpPr>
            <a:spLocks noChangeArrowheads="1"/>
          </p:cNvSpPr>
          <p:nvPr/>
        </p:nvSpPr>
        <p:spPr bwMode="auto">
          <a:xfrm>
            <a:off x="0" y="2071777"/>
            <a:ext cx="9144000" cy="644413"/>
          </a:xfrm>
          <a:prstGeom prst="rect">
            <a:avLst/>
          </a:prstGeom>
          <a:solidFill>
            <a:schemeClr val="accent1"/>
          </a:solidFill>
          <a:ln w="9525">
            <a:noFill/>
            <a:miter lim="800000"/>
            <a:headEnd/>
            <a:tailEnd/>
          </a:ln>
        </p:spPr>
        <p:txBody>
          <a:bodyPr anchor="ctr"/>
          <a:lstStyle/>
          <a:p>
            <a:pPr algn="ctr">
              <a:buFont typeface="Arial" pitchFamily="34" charset="0"/>
              <a:buNone/>
            </a:pPr>
            <a:endParaRPr lang="zh-CN" altLang="en-US">
              <a:solidFill>
                <a:srgbClr val="FFFFFF"/>
              </a:solidFill>
              <a:latin typeface="Calibri" pitchFamily="34" charset="0"/>
            </a:endParaRPr>
          </a:p>
        </p:txBody>
      </p:sp>
      <p:grpSp>
        <p:nvGrpSpPr>
          <p:cNvPr id="2" name="Group 148"/>
          <p:cNvGrpSpPr>
            <a:grpSpLocks/>
          </p:cNvGrpSpPr>
          <p:nvPr/>
        </p:nvGrpSpPr>
        <p:grpSpPr bwMode="auto">
          <a:xfrm>
            <a:off x="3924300" y="1538467"/>
            <a:ext cx="1041400" cy="1890384"/>
            <a:chOff x="0" y="0"/>
            <a:chExt cx="1041400" cy="1890192"/>
          </a:xfrm>
        </p:grpSpPr>
        <p:grpSp>
          <p:nvGrpSpPr>
            <p:cNvPr id="3" name="Group 98"/>
            <p:cNvGrpSpPr>
              <a:grpSpLocks/>
            </p:cNvGrpSpPr>
            <p:nvPr/>
          </p:nvGrpSpPr>
          <p:grpSpPr bwMode="auto">
            <a:xfrm>
              <a:off x="242795" y="1127909"/>
              <a:ext cx="546286" cy="762283"/>
              <a:chOff x="0" y="0"/>
              <a:chExt cx="546286" cy="762283"/>
            </a:xfrm>
          </p:grpSpPr>
          <p:sp>
            <p:nvSpPr>
              <p:cNvPr id="6172" name="Freeform 9"/>
              <p:cNvSpPr>
                <a:spLocks/>
              </p:cNvSpPr>
              <p:nvPr/>
            </p:nvSpPr>
            <p:spPr bwMode="auto">
              <a:xfrm>
                <a:off x="0" y="0"/>
                <a:ext cx="546286" cy="762283"/>
              </a:xfrm>
              <a:custGeom>
                <a:avLst/>
                <a:gdLst>
                  <a:gd name="T0" fmla="*/ 2147483647 w 2087"/>
                  <a:gd name="T1" fmla="*/ 2147483647 h 2910"/>
                  <a:gd name="T2" fmla="*/ 2147483647 w 2087"/>
                  <a:gd name="T3" fmla="*/ 2147483647 h 2910"/>
                  <a:gd name="T4" fmla="*/ 2147483647 w 2087"/>
                  <a:gd name="T5" fmla="*/ 2147483647 h 2910"/>
                  <a:gd name="T6" fmla="*/ 2147483647 w 2087"/>
                  <a:gd name="T7" fmla="*/ 2147483647 h 2910"/>
                  <a:gd name="T8" fmla="*/ 2147483647 w 2087"/>
                  <a:gd name="T9" fmla="*/ 2147483647 h 2910"/>
                  <a:gd name="T10" fmla="*/ 2147483647 w 2087"/>
                  <a:gd name="T11" fmla="*/ 2147483647 h 2910"/>
                  <a:gd name="T12" fmla="*/ 2147483647 w 2087"/>
                  <a:gd name="T13" fmla="*/ 2147483647 h 2910"/>
                  <a:gd name="T14" fmla="*/ 0 w 2087"/>
                  <a:gd name="T15" fmla="*/ 2147483647 h 2910"/>
                  <a:gd name="T16" fmla="*/ 2147483647 w 2087"/>
                  <a:gd name="T17" fmla="*/ 2147483647 h 2910"/>
                  <a:gd name="T18" fmla="*/ 2147483647 w 2087"/>
                  <a:gd name="T19" fmla="*/ 2147483647 h 2910"/>
                  <a:gd name="T20" fmla="*/ 2147483647 w 2087"/>
                  <a:gd name="T21" fmla="*/ 2147483647 h 2910"/>
                  <a:gd name="T22" fmla="*/ 2147483647 w 2087"/>
                  <a:gd name="T23" fmla="*/ 2147483647 h 2910"/>
                  <a:gd name="T24" fmla="*/ 2147483647 w 2087"/>
                  <a:gd name="T25" fmla="*/ 2147483647 h 2910"/>
                  <a:gd name="T26" fmla="*/ 2147483647 w 2087"/>
                  <a:gd name="T27" fmla="*/ 2147483647 h 2910"/>
                  <a:gd name="T28" fmla="*/ 2147483647 w 2087"/>
                  <a:gd name="T29" fmla="*/ 2147483647 h 2910"/>
                  <a:gd name="T30" fmla="*/ 2147483647 w 2087"/>
                  <a:gd name="T31" fmla="*/ 2147483647 h 2910"/>
                  <a:gd name="T32" fmla="*/ 2147483647 w 2087"/>
                  <a:gd name="T33" fmla="*/ 2147483647 h 2910"/>
                  <a:gd name="T34" fmla="*/ 2147483647 w 2087"/>
                  <a:gd name="T35" fmla="*/ 2147483647 h 2910"/>
                  <a:gd name="T36" fmla="*/ 2147483647 w 2087"/>
                  <a:gd name="T37" fmla="*/ 2147483647 h 2910"/>
                  <a:gd name="T38" fmla="*/ 2147483647 w 2087"/>
                  <a:gd name="T39" fmla="*/ 2147483647 h 2910"/>
                  <a:gd name="T40" fmla="*/ 2147483647 w 2087"/>
                  <a:gd name="T41" fmla="*/ 2147483647 h 2910"/>
                  <a:gd name="T42" fmla="*/ 2147483647 w 2087"/>
                  <a:gd name="T43" fmla="*/ 2147483647 h 2910"/>
                  <a:gd name="T44" fmla="*/ 2147483647 w 2087"/>
                  <a:gd name="T45" fmla="*/ 2147483647 h 2910"/>
                  <a:gd name="T46" fmla="*/ 2147483647 w 2087"/>
                  <a:gd name="T47" fmla="*/ 2147483647 h 2910"/>
                  <a:gd name="T48" fmla="*/ 2147483647 w 2087"/>
                  <a:gd name="T49" fmla="*/ 2147483647 h 2910"/>
                  <a:gd name="T50" fmla="*/ 2147483647 w 2087"/>
                  <a:gd name="T51" fmla="*/ 2147483647 h 2910"/>
                  <a:gd name="T52" fmla="*/ 2147483647 w 2087"/>
                  <a:gd name="T53" fmla="*/ 2147483647 h 2910"/>
                  <a:gd name="T54" fmla="*/ 2147483647 w 2087"/>
                  <a:gd name="T55" fmla="*/ 2147483647 h 2910"/>
                  <a:gd name="T56" fmla="*/ 2147483647 w 2087"/>
                  <a:gd name="T57" fmla="*/ 2147483647 h 2910"/>
                  <a:gd name="T58" fmla="*/ 2147483647 w 2087"/>
                  <a:gd name="T59" fmla="*/ 2147483647 h 2910"/>
                  <a:gd name="T60" fmla="*/ 2147483647 w 2087"/>
                  <a:gd name="T61" fmla="*/ 2147483647 h 2910"/>
                  <a:gd name="T62" fmla="*/ 2147483647 w 2087"/>
                  <a:gd name="T63" fmla="*/ 2147483647 h 2910"/>
                  <a:gd name="T64" fmla="*/ 2147483647 w 2087"/>
                  <a:gd name="T65" fmla="*/ 2147483647 h 2910"/>
                  <a:gd name="T66" fmla="*/ 2147483647 w 2087"/>
                  <a:gd name="T67" fmla="*/ 2147483647 h 2910"/>
                  <a:gd name="T68" fmla="*/ 2147483647 w 2087"/>
                  <a:gd name="T69" fmla="*/ 2147483647 h 2910"/>
                  <a:gd name="T70" fmla="*/ 2147483647 w 2087"/>
                  <a:gd name="T71" fmla="*/ 2147483647 h 2910"/>
                  <a:gd name="T72" fmla="*/ 2147483647 w 2087"/>
                  <a:gd name="T73" fmla="*/ 2147483647 h 2910"/>
                  <a:gd name="T74" fmla="*/ 2147483647 w 2087"/>
                  <a:gd name="T75" fmla="*/ 2147483647 h 2910"/>
                  <a:gd name="T76" fmla="*/ 2147483647 w 2087"/>
                  <a:gd name="T77" fmla="*/ 2147483647 h 2910"/>
                  <a:gd name="T78" fmla="*/ 2147483647 w 2087"/>
                  <a:gd name="T79" fmla="*/ 2147483647 h 2910"/>
                  <a:gd name="T80" fmla="*/ 2147483647 w 2087"/>
                  <a:gd name="T81" fmla="*/ 2147483647 h 2910"/>
                  <a:gd name="T82" fmla="*/ 2147483647 w 2087"/>
                  <a:gd name="T83" fmla="*/ 2147483647 h 2910"/>
                  <a:gd name="T84" fmla="*/ 2147483647 w 2087"/>
                  <a:gd name="T85" fmla="*/ 0 h 29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7"/>
                  <a:gd name="T130" fmla="*/ 0 h 2910"/>
                  <a:gd name="T131" fmla="*/ 2087 w 2087"/>
                  <a:gd name="T132" fmla="*/ 2910 h 29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7" h="2910">
                    <a:moveTo>
                      <a:pt x="1044" y="0"/>
                    </a:moveTo>
                    <a:lnTo>
                      <a:pt x="400" y="0"/>
                    </a:lnTo>
                    <a:lnTo>
                      <a:pt x="349" y="71"/>
                    </a:lnTo>
                    <a:lnTo>
                      <a:pt x="300" y="144"/>
                    </a:lnTo>
                    <a:lnTo>
                      <a:pt x="275" y="180"/>
                    </a:lnTo>
                    <a:lnTo>
                      <a:pt x="253" y="217"/>
                    </a:lnTo>
                    <a:lnTo>
                      <a:pt x="229" y="254"/>
                    </a:lnTo>
                    <a:lnTo>
                      <a:pt x="206" y="292"/>
                    </a:lnTo>
                    <a:lnTo>
                      <a:pt x="185" y="329"/>
                    </a:lnTo>
                    <a:lnTo>
                      <a:pt x="164" y="367"/>
                    </a:lnTo>
                    <a:lnTo>
                      <a:pt x="144" y="406"/>
                    </a:lnTo>
                    <a:lnTo>
                      <a:pt x="124" y="445"/>
                    </a:lnTo>
                    <a:lnTo>
                      <a:pt x="107" y="485"/>
                    </a:lnTo>
                    <a:lnTo>
                      <a:pt x="90" y="524"/>
                    </a:lnTo>
                    <a:lnTo>
                      <a:pt x="74" y="564"/>
                    </a:lnTo>
                    <a:lnTo>
                      <a:pt x="60" y="605"/>
                    </a:lnTo>
                    <a:lnTo>
                      <a:pt x="47" y="646"/>
                    </a:lnTo>
                    <a:lnTo>
                      <a:pt x="36" y="688"/>
                    </a:lnTo>
                    <a:lnTo>
                      <a:pt x="25" y="730"/>
                    </a:lnTo>
                    <a:lnTo>
                      <a:pt x="18" y="773"/>
                    </a:lnTo>
                    <a:lnTo>
                      <a:pt x="11" y="816"/>
                    </a:lnTo>
                    <a:lnTo>
                      <a:pt x="6" y="860"/>
                    </a:lnTo>
                    <a:lnTo>
                      <a:pt x="2" y="905"/>
                    </a:lnTo>
                    <a:lnTo>
                      <a:pt x="0" y="950"/>
                    </a:lnTo>
                    <a:lnTo>
                      <a:pt x="2" y="995"/>
                    </a:lnTo>
                    <a:lnTo>
                      <a:pt x="4" y="1041"/>
                    </a:lnTo>
                    <a:lnTo>
                      <a:pt x="10" y="1088"/>
                    </a:lnTo>
                    <a:lnTo>
                      <a:pt x="16" y="1136"/>
                    </a:lnTo>
                    <a:lnTo>
                      <a:pt x="25" y="1185"/>
                    </a:lnTo>
                    <a:lnTo>
                      <a:pt x="37" y="1234"/>
                    </a:lnTo>
                    <a:lnTo>
                      <a:pt x="52" y="1284"/>
                    </a:lnTo>
                    <a:lnTo>
                      <a:pt x="68" y="1334"/>
                    </a:lnTo>
                    <a:lnTo>
                      <a:pt x="255" y="1127"/>
                    </a:lnTo>
                    <a:lnTo>
                      <a:pt x="250" y="1168"/>
                    </a:lnTo>
                    <a:lnTo>
                      <a:pt x="246" y="1209"/>
                    </a:lnTo>
                    <a:lnTo>
                      <a:pt x="245" y="1251"/>
                    </a:lnTo>
                    <a:lnTo>
                      <a:pt x="245" y="1294"/>
                    </a:lnTo>
                    <a:lnTo>
                      <a:pt x="247" y="1338"/>
                    </a:lnTo>
                    <a:lnTo>
                      <a:pt x="250" y="1383"/>
                    </a:lnTo>
                    <a:lnTo>
                      <a:pt x="255" y="1429"/>
                    </a:lnTo>
                    <a:lnTo>
                      <a:pt x="262" y="1475"/>
                    </a:lnTo>
                    <a:lnTo>
                      <a:pt x="271" y="1523"/>
                    </a:lnTo>
                    <a:lnTo>
                      <a:pt x="282" y="1572"/>
                    </a:lnTo>
                    <a:lnTo>
                      <a:pt x="294" y="1622"/>
                    </a:lnTo>
                    <a:lnTo>
                      <a:pt x="308" y="1672"/>
                    </a:lnTo>
                    <a:lnTo>
                      <a:pt x="325" y="1724"/>
                    </a:lnTo>
                    <a:lnTo>
                      <a:pt x="344" y="1776"/>
                    </a:lnTo>
                    <a:lnTo>
                      <a:pt x="363" y="1829"/>
                    </a:lnTo>
                    <a:lnTo>
                      <a:pt x="386" y="1883"/>
                    </a:lnTo>
                    <a:lnTo>
                      <a:pt x="410" y="1939"/>
                    </a:lnTo>
                    <a:lnTo>
                      <a:pt x="436" y="1996"/>
                    </a:lnTo>
                    <a:lnTo>
                      <a:pt x="465" y="2054"/>
                    </a:lnTo>
                    <a:lnTo>
                      <a:pt x="496" y="2113"/>
                    </a:lnTo>
                    <a:lnTo>
                      <a:pt x="529" y="2173"/>
                    </a:lnTo>
                    <a:lnTo>
                      <a:pt x="564" y="2233"/>
                    </a:lnTo>
                    <a:lnTo>
                      <a:pt x="601" y="2295"/>
                    </a:lnTo>
                    <a:lnTo>
                      <a:pt x="641" y="2359"/>
                    </a:lnTo>
                    <a:lnTo>
                      <a:pt x="683" y="2424"/>
                    </a:lnTo>
                    <a:lnTo>
                      <a:pt x="727" y="2490"/>
                    </a:lnTo>
                    <a:lnTo>
                      <a:pt x="774" y="2557"/>
                    </a:lnTo>
                    <a:lnTo>
                      <a:pt x="823" y="2624"/>
                    </a:lnTo>
                    <a:lnTo>
                      <a:pt x="875" y="2694"/>
                    </a:lnTo>
                    <a:lnTo>
                      <a:pt x="929" y="2764"/>
                    </a:lnTo>
                    <a:lnTo>
                      <a:pt x="985" y="2837"/>
                    </a:lnTo>
                    <a:lnTo>
                      <a:pt x="1044" y="2910"/>
                    </a:lnTo>
                    <a:lnTo>
                      <a:pt x="1103" y="2837"/>
                    </a:lnTo>
                    <a:lnTo>
                      <a:pt x="1160" y="2764"/>
                    </a:lnTo>
                    <a:lnTo>
                      <a:pt x="1214" y="2694"/>
                    </a:lnTo>
                    <a:lnTo>
                      <a:pt x="1265" y="2624"/>
                    </a:lnTo>
                    <a:lnTo>
                      <a:pt x="1314" y="2557"/>
                    </a:lnTo>
                    <a:lnTo>
                      <a:pt x="1360" y="2490"/>
                    </a:lnTo>
                    <a:lnTo>
                      <a:pt x="1405" y="2424"/>
                    </a:lnTo>
                    <a:lnTo>
                      <a:pt x="1448" y="2359"/>
                    </a:lnTo>
                    <a:lnTo>
                      <a:pt x="1487" y="2295"/>
                    </a:lnTo>
                    <a:lnTo>
                      <a:pt x="1524" y="2233"/>
                    </a:lnTo>
                    <a:lnTo>
                      <a:pt x="1560" y="2173"/>
                    </a:lnTo>
                    <a:lnTo>
                      <a:pt x="1593" y="2113"/>
                    </a:lnTo>
                    <a:lnTo>
                      <a:pt x="1623" y="2054"/>
                    </a:lnTo>
                    <a:lnTo>
                      <a:pt x="1652" y="1996"/>
                    </a:lnTo>
                    <a:lnTo>
                      <a:pt x="1679" y="1939"/>
                    </a:lnTo>
                    <a:lnTo>
                      <a:pt x="1702" y="1883"/>
                    </a:lnTo>
                    <a:lnTo>
                      <a:pt x="1725" y="1829"/>
                    </a:lnTo>
                    <a:lnTo>
                      <a:pt x="1745" y="1776"/>
                    </a:lnTo>
                    <a:lnTo>
                      <a:pt x="1763" y="1724"/>
                    </a:lnTo>
                    <a:lnTo>
                      <a:pt x="1779" y="1672"/>
                    </a:lnTo>
                    <a:lnTo>
                      <a:pt x="1794" y="1622"/>
                    </a:lnTo>
                    <a:lnTo>
                      <a:pt x="1807" y="1572"/>
                    </a:lnTo>
                    <a:lnTo>
                      <a:pt x="1817" y="1523"/>
                    </a:lnTo>
                    <a:lnTo>
                      <a:pt x="1825" y="1475"/>
                    </a:lnTo>
                    <a:lnTo>
                      <a:pt x="1833" y="1429"/>
                    </a:lnTo>
                    <a:lnTo>
                      <a:pt x="1838" y="1383"/>
                    </a:lnTo>
                    <a:lnTo>
                      <a:pt x="1841" y="1338"/>
                    </a:lnTo>
                    <a:lnTo>
                      <a:pt x="1842" y="1294"/>
                    </a:lnTo>
                    <a:lnTo>
                      <a:pt x="1842" y="1251"/>
                    </a:lnTo>
                    <a:lnTo>
                      <a:pt x="1841" y="1209"/>
                    </a:lnTo>
                    <a:lnTo>
                      <a:pt x="1838" y="1168"/>
                    </a:lnTo>
                    <a:lnTo>
                      <a:pt x="1833" y="1127"/>
                    </a:lnTo>
                    <a:lnTo>
                      <a:pt x="2019" y="1334"/>
                    </a:lnTo>
                    <a:lnTo>
                      <a:pt x="2037" y="1284"/>
                    </a:lnTo>
                    <a:lnTo>
                      <a:pt x="2051" y="1234"/>
                    </a:lnTo>
                    <a:lnTo>
                      <a:pt x="2063" y="1185"/>
                    </a:lnTo>
                    <a:lnTo>
                      <a:pt x="2072" y="1136"/>
                    </a:lnTo>
                    <a:lnTo>
                      <a:pt x="2079" y="1088"/>
                    </a:lnTo>
                    <a:lnTo>
                      <a:pt x="2084" y="1041"/>
                    </a:lnTo>
                    <a:lnTo>
                      <a:pt x="2087" y="995"/>
                    </a:lnTo>
                    <a:lnTo>
                      <a:pt x="2087" y="950"/>
                    </a:lnTo>
                    <a:lnTo>
                      <a:pt x="2085" y="905"/>
                    </a:lnTo>
                    <a:lnTo>
                      <a:pt x="2083" y="860"/>
                    </a:lnTo>
                    <a:lnTo>
                      <a:pt x="2078" y="816"/>
                    </a:lnTo>
                    <a:lnTo>
                      <a:pt x="2071" y="773"/>
                    </a:lnTo>
                    <a:lnTo>
                      <a:pt x="2063" y="730"/>
                    </a:lnTo>
                    <a:lnTo>
                      <a:pt x="2052" y="688"/>
                    </a:lnTo>
                    <a:lnTo>
                      <a:pt x="2041" y="646"/>
                    </a:lnTo>
                    <a:lnTo>
                      <a:pt x="2029" y="605"/>
                    </a:lnTo>
                    <a:lnTo>
                      <a:pt x="2014" y="564"/>
                    </a:lnTo>
                    <a:lnTo>
                      <a:pt x="1998" y="524"/>
                    </a:lnTo>
                    <a:lnTo>
                      <a:pt x="1981" y="485"/>
                    </a:lnTo>
                    <a:lnTo>
                      <a:pt x="1964" y="445"/>
                    </a:lnTo>
                    <a:lnTo>
                      <a:pt x="1944" y="406"/>
                    </a:lnTo>
                    <a:lnTo>
                      <a:pt x="1924" y="367"/>
                    </a:lnTo>
                    <a:lnTo>
                      <a:pt x="1903" y="329"/>
                    </a:lnTo>
                    <a:lnTo>
                      <a:pt x="1882" y="292"/>
                    </a:lnTo>
                    <a:lnTo>
                      <a:pt x="1860" y="254"/>
                    </a:lnTo>
                    <a:lnTo>
                      <a:pt x="1836" y="217"/>
                    </a:lnTo>
                    <a:lnTo>
                      <a:pt x="1812" y="180"/>
                    </a:lnTo>
                    <a:lnTo>
                      <a:pt x="1788" y="144"/>
                    </a:lnTo>
                    <a:lnTo>
                      <a:pt x="1738" y="71"/>
                    </a:lnTo>
                    <a:lnTo>
                      <a:pt x="1688" y="0"/>
                    </a:lnTo>
                    <a:lnTo>
                      <a:pt x="1044" y="0"/>
                    </a:lnTo>
                  </a:path>
                </a:pathLst>
              </a:custGeom>
              <a:solidFill>
                <a:srgbClr val="BFBFBF"/>
              </a:solidFill>
              <a:ln w="9525">
                <a:noFill/>
                <a:round/>
                <a:headEnd/>
                <a:tailEnd/>
              </a:ln>
            </p:spPr>
            <p:txBody>
              <a:bodyPr/>
              <a:lstStyle/>
              <a:p>
                <a:endParaRPr lang="zh-CN" altLang="en-US"/>
              </a:p>
            </p:txBody>
          </p:sp>
          <p:sp>
            <p:nvSpPr>
              <p:cNvPr id="6173" name="Freeform 10"/>
              <p:cNvSpPr>
                <a:spLocks/>
              </p:cNvSpPr>
              <p:nvPr/>
            </p:nvSpPr>
            <p:spPr bwMode="auto">
              <a:xfrm>
                <a:off x="83883" y="0"/>
                <a:ext cx="378521" cy="523218"/>
              </a:xfrm>
              <a:custGeom>
                <a:avLst/>
                <a:gdLst>
                  <a:gd name="T0" fmla="*/ 2147483647 w 1446"/>
                  <a:gd name="T1" fmla="*/ 0 h 1996"/>
                  <a:gd name="T2" fmla="*/ 2147483647 w 1446"/>
                  <a:gd name="T3" fmla="*/ 2147483647 h 1996"/>
                  <a:gd name="T4" fmla="*/ 2147483647 w 1446"/>
                  <a:gd name="T5" fmla="*/ 2147483647 h 1996"/>
                  <a:gd name="T6" fmla="*/ 2147483647 w 1446"/>
                  <a:gd name="T7" fmla="*/ 2147483647 h 1996"/>
                  <a:gd name="T8" fmla="*/ 2147483647 w 1446"/>
                  <a:gd name="T9" fmla="*/ 2147483647 h 1996"/>
                  <a:gd name="T10" fmla="*/ 2147483647 w 1446"/>
                  <a:gd name="T11" fmla="*/ 2147483647 h 1996"/>
                  <a:gd name="T12" fmla="*/ 2147483647 w 1446"/>
                  <a:gd name="T13" fmla="*/ 2147483647 h 1996"/>
                  <a:gd name="T14" fmla="*/ 2147483647 w 1446"/>
                  <a:gd name="T15" fmla="*/ 2147483647 h 1996"/>
                  <a:gd name="T16" fmla="*/ 2147483647 w 1446"/>
                  <a:gd name="T17" fmla="*/ 2147483647 h 1996"/>
                  <a:gd name="T18" fmla="*/ 2147483647 w 1446"/>
                  <a:gd name="T19" fmla="*/ 2147483647 h 1996"/>
                  <a:gd name="T20" fmla="*/ 2147483647 w 1446"/>
                  <a:gd name="T21" fmla="*/ 2147483647 h 1996"/>
                  <a:gd name="T22" fmla="*/ 0 w 1446"/>
                  <a:gd name="T23" fmla="*/ 2147483647 h 1996"/>
                  <a:gd name="T24" fmla="*/ 2147483647 w 1446"/>
                  <a:gd name="T25" fmla="*/ 2147483647 h 1996"/>
                  <a:gd name="T26" fmla="*/ 2147483647 w 1446"/>
                  <a:gd name="T27" fmla="*/ 2147483647 h 1996"/>
                  <a:gd name="T28" fmla="*/ 2147483647 w 1446"/>
                  <a:gd name="T29" fmla="*/ 2147483647 h 1996"/>
                  <a:gd name="T30" fmla="*/ 2147483647 w 1446"/>
                  <a:gd name="T31" fmla="*/ 2147483647 h 1996"/>
                  <a:gd name="T32" fmla="*/ 2147483647 w 1446"/>
                  <a:gd name="T33" fmla="*/ 2147483647 h 1996"/>
                  <a:gd name="T34" fmla="*/ 2147483647 w 1446"/>
                  <a:gd name="T35" fmla="*/ 2147483647 h 1996"/>
                  <a:gd name="T36" fmla="*/ 2147483647 w 1446"/>
                  <a:gd name="T37" fmla="*/ 2147483647 h 1996"/>
                  <a:gd name="T38" fmla="*/ 2147483647 w 1446"/>
                  <a:gd name="T39" fmla="*/ 2147483647 h 1996"/>
                  <a:gd name="T40" fmla="*/ 2147483647 w 1446"/>
                  <a:gd name="T41" fmla="*/ 2147483647 h 1996"/>
                  <a:gd name="T42" fmla="*/ 2147483647 w 1446"/>
                  <a:gd name="T43" fmla="*/ 2147483647 h 1996"/>
                  <a:gd name="T44" fmla="*/ 2147483647 w 1446"/>
                  <a:gd name="T45" fmla="*/ 2147483647 h 1996"/>
                  <a:gd name="T46" fmla="*/ 2147483647 w 1446"/>
                  <a:gd name="T47" fmla="*/ 2147483647 h 1996"/>
                  <a:gd name="T48" fmla="*/ 2147483647 w 1446"/>
                  <a:gd name="T49" fmla="*/ 2147483647 h 1996"/>
                  <a:gd name="T50" fmla="*/ 2147483647 w 1446"/>
                  <a:gd name="T51" fmla="*/ 2147483647 h 1996"/>
                  <a:gd name="T52" fmla="*/ 2147483647 w 1446"/>
                  <a:gd name="T53" fmla="*/ 2147483647 h 1996"/>
                  <a:gd name="T54" fmla="*/ 2147483647 w 1446"/>
                  <a:gd name="T55" fmla="*/ 2147483647 h 1996"/>
                  <a:gd name="T56" fmla="*/ 2147483647 w 1446"/>
                  <a:gd name="T57" fmla="*/ 2147483647 h 1996"/>
                  <a:gd name="T58" fmla="*/ 2147483647 w 1446"/>
                  <a:gd name="T59" fmla="*/ 2147483647 h 1996"/>
                  <a:gd name="T60" fmla="*/ 2147483647 w 1446"/>
                  <a:gd name="T61" fmla="*/ 2147483647 h 1996"/>
                  <a:gd name="T62" fmla="*/ 2147483647 w 1446"/>
                  <a:gd name="T63" fmla="*/ 2147483647 h 1996"/>
                  <a:gd name="T64" fmla="*/ 2147483647 w 1446"/>
                  <a:gd name="T65" fmla="*/ 2147483647 h 1996"/>
                  <a:gd name="T66" fmla="*/ 2147483647 w 1446"/>
                  <a:gd name="T67" fmla="*/ 2147483647 h 1996"/>
                  <a:gd name="T68" fmla="*/ 2147483647 w 1446"/>
                  <a:gd name="T69" fmla="*/ 2147483647 h 1996"/>
                  <a:gd name="T70" fmla="*/ 2147483647 w 1446"/>
                  <a:gd name="T71" fmla="*/ 2147483647 h 1996"/>
                  <a:gd name="T72" fmla="*/ 2147483647 w 1446"/>
                  <a:gd name="T73" fmla="*/ 2147483647 h 1996"/>
                  <a:gd name="T74" fmla="*/ 2147483647 w 1446"/>
                  <a:gd name="T75" fmla="*/ 2147483647 h 1996"/>
                  <a:gd name="T76" fmla="*/ 2147483647 w 1446"/>
                  <a:gd name="T77" fmla="*/ 2147483647 h 1996"/>
                  <a:gd name="T78" fmla="*/ 2147483647 w 1446"/>
                  <a:gd name="T79" fmla="*/ 2147483647 h 1996"/>
                  <a:gd name="T80" fmla="*/ 2147483647 w 1446"/>
                  <a:gd name="T81" fmla="*/ 2147483647 h 1996"/>
                  <a:gd name="T82" fmla="*/ 2147483647 w 1446"/>
                  <a:gd name="T83" fmla="*/ 2147483647 h 1996"/>
                  <a:gd name="T84" fmla="*/ 2147483647 w 1446"/>
                  <a:gd name="T85" fmla="*/ 2147483647 h 1996"/>
                  <a:gd name="T86" fmla="*/ 2147483647 w 1446"/>
                  <a:gd name="T87" fmla="*/ 2147483647 h 1996"/>
                  <a:gd name="T88" fmla="*/ 2147483647 w 1446"/>
                  <a:gd name="T89" fmla="*/ 2147483647 h 1996"/>
                  <a:gd name="T90" fmla="*/ 2147483647 w 1446"/>
                  <a:gd name="T91" fmla="*/ 2147483647 h 1996"/>
                  <a:gd name="T92" fmla="*/ 2147483647 w 1446"/>
                  <a:gd name="T93" fmla="*/ 2147483647 h 1996"/>
                  <a:gd name="T94" fmla="*/ 2147483647 w 1446"/>
                  <a:gd name="T95" fmla="*/ 2147483647 h 1996"/>
                  <a:gd name="T96" fmla="*/ 2147483647 w 1446"/>
                  <a:gd name="T97" fmla="*/ 2147483647 h 1996"/>
                  <a:gd name="T98" fmla="*/ 2147483647 w 1446"/>
                  <a:gd name="T99" fmla="*/ 2147483647 h 1996"/>
                  <a:gd name="T100" fmla="*/ 2147483647 w 1446"/>
                  <a:gd name="T101" fmla="*/ 2147483647 h 1996"/>
                  <a:gd name="T102" fmla="*/ 2147483647 w 1446"/>
                  <a:gd name="T103" fmla="*/ 2147483647 h 1996"/>
                  <a:gd name="T104" fmla="*/ 2147483647 w 1446"/>
                  <a:gd name="T105" fmla="*/ 2147483647 h 1996"/>
                  <a:gd name="T106" fmla="*/ 2147483647 w 1446"/>
                  <a:gd name="T107" fmla="*/ 2147483647 h 1996"/>
                  <a:gd name="T108" fmla="*/ 2147483647 w 1446"/>
                  <a:gd name="T109" fmla="*/ 2147483647 h 1996"/>
                  <a:gd name="T110" fmla="*/ 2147483647 w 1446"/>
                  <a:gd name="T111" fmla="*/ 2147483647 h 1996"/>
                  <a:gd name="T112" fmla="*/ 2147483647 w 1446"/>
                  <a:gd name="T113" fmla="*/ 2147483647 h 1996"/>
                  <a:gd name="T114" fmla="*/ 2147483647 w 1446"/>
                  <a:gd name="T115" fmla="*/ 2147483647 h 1996"/>
                  <a:gd name="T116" fmla="*/ 2147483647 w 1446"/>
                  <a:gd name="T117" fmla="*/ 2147483647 h 1996"/>
                  <a:gd name="T118" fmla="*/ 2147483647 w 1446"/>
                  <a:gd name="T119" fmla="*/ 2147483647 h 1996"/>
                  <a:gd name="T120" fmla="*/ 2147483647 w 1446"/>
                  <a:gd name="T121" fmla="*/ 2147483647 h 1996"/>
                  <a:gd name="T122" fmla="*/ 2147483647 w 1446"/>
                  <a:gd name="T123" fmla="*/ 2147483647 h 1996"/>
                  <a:gd name="T124" fmla="*/ 2147483647 w 1446"/>
                  <a:gd name="T125" fmla="*/ 0 h 19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46"/>
                  <a:gd name="T190" fmla="*/ 0 h 1996"/>
                  <a:gd name="T191" fmla="*/ 1446 w 1446"/>
                  <a:gd name="T192" fmla="*/ 1996 h 19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46" h="1996">
                    <a:moveTo>
                      <a:pt x="723" y="0"/>
                    </a:moveTo>
                    <a:lnTo>
                      <a:pt x="278" y="0"/>
                    </a:lnTo>
                    <a:lnTo>
                      <a:pt x="242" y="50"/>
                    </a:lnTo>
                    <a:lnTo>
                      <a:pt x="208" y="103"/>
                    </a:lnTo>
                    <a:lnTo>
                      <a:pt x="190" y="131"/>
                    </a:lnTo>
                    <a:lnTo>
                      <a:pt x="175" y="159"/>
                    </a:lnTo>
                    <a:lnTo>
                      <a:pt x="159" y="188"/>
                    </a:lnTo>
                    <a:lnTo>
                      <a:pt x="143" y="217"/>
                    </a:lnTo>
                    <a:lnTo>
                      <a:pt x="127" y="247"/>
                    </a:lnTo>
                    <a:lnTo>
                      <a:pt x="112" y="277"/>
                    </a:lnTo>
                    <a:lnTo>
                      <a:pt x="99" y="308"/>
                    </a:lnTo>
                    <a:lnTo>
                      <a:pt x="86" y="339"/>
                    </a:lnTo>
                    <a:lnTo>
                      <a:pt x="74" y="371"/>
                    </a:lnTo>
                    <a:lnTo>
                      <a:pt x="62" y="403"/>
                    </a:lnTo>
                    <a:lnTo>
                      <a:pt x="52" y="436"/>
                    </a:lnTo>
                    <a:lnTo>
                      <a:pt x="41" y="469"/>
                    </a:lnTo>
                    <a:lnTo>
                      <a:pt x="32" y="502"/>
                    </a:lnTo>
                    <a:lnTo>
                      <a:pt x="24" y="536"/>
                    </a:lnTo>
                    <a:lnTo>
                      <a:pt x="17" y="569"/>
                    </a:lnTo>
                    <a:lnTo>
                      <a:pt x="12" y="604"/>
                    </a:lnTo>
                    <a:lnTo>
                      <a:pt x="7" y="638"/>
                    </a:lnTo>
                    <a:lnTo>
                      <a:pt x="3" y="674"/>
                    </a:lnTo>
                    <a:lnTo>
                      <a:pt x="2" y="708"/>
                    </a:lnTo>
                    <a:lnTo>
                      <a:pt x="0" y="742"/>
                    </a:lnTo>
                    <a:lnTo>
                      <a:pt x="0" y="778"/>
                    </a:lnTo>
                    <a:lnTo>
                      <a:pt x="3" y="812"/>
                    </a:lnTo>
                    <a:lnTo>
                      <a:pt x="6" y="848"/>
                    </a:lnTo>
                    <a:lnTo>
                      <a:pt x="11" y="882"/>
                    </a:lnTo>
                    <a:lnTo>
                      <a:pt x="17" y="918"/>
                    </a:lnTo>
                    <a:lnTo>
                      <a:pt x="25" y="954"/>
                    </a:lnTo>
                    <a:lnTo>
                      <a:pt x="36" y="988"/>
                    </a:lnTo>
                    <a:lnTo>
                      <a:pt x="46" y="1024"/>
                    </a:lnTo>
                    <a:lnTo>
                      <a:pt x="176" y="773"/>
                    </a:lnTo>
                    <a:lnTo>
                      <a:pt x="173" y="800"/>
                    </a:lnTo>
                    <a:lnTo>
                      <a:pt x="171" y="829"/>
                    </a:lnTo>
                    <a:lnTo>
                      <a:pt x="169" y="859"/>
                    </a:lnTo>
                    <a:lnTo>
                      <a:pt x="169" y="888"/>
                    </a:lnTo>
                    <a:lnTo>
                      <a:pt x="171" y="918"/>
                    </a:lnTo>
                    <a:lnTo>
                      <a:pt x="173" y="948"/>
                    </a:lnTo>
                    <a:lnTo>
                      <a:pt x="177" y="980"/>
                    </a:lnTo>
                    <a:lnTo>
                      <a:pt x="181" y="1012"/>
                    </a:lnTo>
                    <a:lnTo>
                      <a:pt x="188" y="1045"/>
                    </a:lnTo>
                    <a:lnTo>
                      <a:pt x="194" y="1078"/>
                    </a:lnTo>
                    <a:lnTo>
                      <a:pt x="204" y="1112"/>
                    </a:lnTo>
                    <a:lnTo>
                      <a:pt x="213" y="1146"/>
                    </a:lnTo>
                    <a:lnTo>
                      <a:pt x="225" y="1182"/>
                    </a:lnTo>
                    <a:lnTo>
                      <a:pt x="238" y="1218"/>
                    </a:lnTo>
                    <a:lnTo>
                      <a:pt x="251" y="1255"/>
                    </a:lnTo>
                    <a:lnTo>
                      <a:pt x="267" y="1292"/>
                    </a:lnTo>
                    <a:lnTo>
                      <a:pt x="284" y="1330"/>
                    </a:lnTo>
                    <a:lnTo>
                      <a:pt x="303" y="1368"/>
                    </a:lnTo>
                    <a:lnTo>
                      <a:pt x="322" y="1408"/>
                    </a:lnTo>
                    <a:lnTo>
                      <a:pt x="344" y="1449"/>
                    </a:lnTo>
                    <a:lnTo>
                      <a:pt x="366" y="1490"/>
                    </a:lnTo>
                    <a:lnTo>
                      <a:pt x="390" y="1532"/>
                    </a:lnTo>
                    <a:lnTo>
                      <a:pt x="416" y="1574"/>
                    </a:lnTo>
                    <a:lnTo>
                      <a:pt x="444" y="1618"/>
                    </a:lnTo>
                    <a:lnTo>
                      <a:pt x="473" y="1662"/>
                    </a:lnTo>
                    <a:lnTo>
                      <a:pt x="503" y="1706"/>
                    </a:lnTo>
                    <a:lnTo>
                      <a:pt x="536" y="1753"/>
                    </a:lnTo>
                    <a:lnTo>
                      <a:pt x="569" y="1799"/>
                    </a:lnTo>
                    <a:lnTo>
                      <a:pt x="605" y="1848"/>
                    </a:lnTo>
                    <a:lnTo>
                      <a:pt x="643" y="1895"/>
                    </a:lnTo>
                    <a:lnTo>
                      <a:pt x="682" y="1945"/>
                    </a:lnTo>
                    <a:lnTo>
                      <a:pt x="723" y="1996"/>
                    </a:lnTo>
                    <a:lnTo>
                      <a:pt x="763" y="1945"/>
                    </a:lnTo>
                    <a:lnTo>
                      <a:pt x="803" y="1895"/>
                    </a:lnTo>
                    <a:lnTo>
                      <a:pt x="840" y="1848"/>
                    </a:lnTo>
                    <a:lnTo>
                      <a:pt x="876" y="1799"/>
                    </a:lnTo>
                    <a:lnTo>
                      <a:pt x="910" y="1753"/>
                    </a:lnTo>
                    <a:lnTo>
                      <a:pt x="943" y="1706"/>
                    </a:lnTo>
                    <a:lnTo>
                      <a:pt x="973" y="1662"/>
                    </a:lnTo>
                    <a:lnTo>
                      <a:pt x="1003" y="1618"/>
                    </a:lnTo>
                    <a:lnTo>
                      <a:pt x="1030" y="1574"/>
                    </a:lnTo>
                    <a:lnTo>
                      <a:pt x="1055" y="1532"/>
                    </a:lnTo>
                    <a:lnTo>
                      <a:pt x="1080" y="1490"/>
                    </a:lnTo>
                    <a:lnTo>
                      <a:pt x="1103" y="1449"/>
                    </a:lnTo>
                    <a:lnTo>
                      <a:pt x="1124" y="1408"/>
                    </a:lnTo>
                    <a:lnTo>
                      <a:pt x="1144" y="1368"/>
                    </a:lnTo>
                    <a:lnTo>
                      <a:pt x="1162" y="1330"/>
                    </a:lnTo>
                    <a:lnTo>
                      <a:pt x="1179" y="1292"/>
                    </a:lnTo>
                    <a:lnTo>
                      <a:pt x="1195" y="1255"/>
                    </a:lnTo>
                    <a:lnTo>
                      <a:pt x="1208" y="1218"/>
                    </a:lnTo>
                    <a:lnTo>
                      <a:pt x="1222" y="1182"/>
                    </a:lnTo>
                    <a:lnTo>
                      <a:pt x="1232" y="1146"/>
                    </a:lnTo>
                    <a:lnTo>
                      <a:pt x="1243" y="1112"/>
                    </a:lnTo>
                    <a:lnTo>
                      <a:pt x="1251" y="1078"/>
                    </a:lnTo>
                    <a:lnTo>
                      <a:pt x="1259" y="1045"/>
                    </a:lnTo>
                    <a:lnTo>
                      <a:pt x="1265" y="1012"/>
                    </a:lnTo>
                    <a:lnTo>
                      <a:pt x="1269" y="980"/>
                    </a:lnTo>
                    <a:lnTo>
                      <a:pt x="1273" y="948"/>
                    </a:lnTo>
                    <a:lnTo>
                      <a:pt x="1276" y="918"/>
                    </a:lnTo>
                    <a:lnTo>
                      <a:pt x="1277" y="888"/>
                    </a:lnTo>
                    <a:lnTo>
                      <a:pt x="1277" y="859"/>
                    </a:lnTo>
                    <a:lnTo>
                      <a:pt x="1276" y="829"/>
                    </a:lnTo>
                    <a:lnTo>
                      <a:pt x="1273" y="800"/>
                    </a:lnTo>
                    <a:lnTo>
                      <a:pt x="1271" y="773"/>
                    </a:lnTo>
                    <a:lnTo>
                      <a:pt x="1399" y="1024"/>
                    </a:lnTo>
                    <a:lnTo>
                      <a:pt x="1411" y="988"/>
                    </a:lnTo>
                    <a:lnTo>
                      <a:pt x="1421" y="954"/>
                    </a:lnTo>
                    <a:lnTo>
                      <a:pt x="1429" y="918"/>
                    </a:lnTo>
                    <a:lnTo>
                      <a:pt x="1436" y="882"/>
                    </a:lnTo>
                    <a:lnTo>
                      <a:pt x="1440" y="848"/>
                    </a:lnTo>
                    <a:lnTo>
                      <a:pt x="1444" y="812"/>
                    </a:lnTo>
                    <a:lnTo>
                      <a:pt x="1445" y="778"/>
                    </a:lnTo>
                    <a:lnTo>
                      <a:pt x="1446" y="742"/>
                    </a:lnTo>
                    <a:lnTo>
                      <a:pt x="1445" y="708"/>
                    </a:lnTo>
                    <a:lnTo>
                      <a:pt x="1442" y="674"/>
                    </a:lnTo>
                    <a:lnTo>
                      <a:pt x="1440" y="638"/>
                    </a:lnTo>
                    <a:lnTo>
                      <a:pt x="1434" y="604"/>
                    </a:lnTo>
                    <a:lnTo>
                      <a:pt x="1429" y="569"/>
                    </a:lnTo>
                    <a:lnTo>
                      <a:pt x="1422" y="536"/>
                    </a:lnTo>
                    <a:lnTo>
                      <a:pt x="1414" y="502"/>
                    </a:lnTo>
                    <a:lnTo>
                      <a:pt x="1405" y="469"/>
                    </a:lnTo>
                    <a:lnTo>
                      <a:pt x="1395" y="436"/>
                    </a:lnTo>
                    <a:lnTo>
                      <a:pt x="1384" y="403"/>
                    </a:lnTo>
                    <a:lnTo>
                      <a:pt x="1372" y="371"/>
                    </a:lnTo>
                    <a:lnTo>
                      <a:pt x="1360" y="339"/>
                    </a:lnTo>
                    <a:lnTo>
                      <a:pt x="1347" y="308"/>
                    </a:lnTo>
                    <a:lnTo>
                      <a:pt x="1333" y="277"/>
                    </a:lnTo>
                    <a:lnTo>
                      <a:pt x="1318" y="247"/>
                    </a:lnTo>
                    <a:lnTo>
                      <a:pt x="1304" y="217"/>
                    </a:lnTo>
                    <a:lnTo>
                      <a:pt x="1272" y="159"/>
                    </a:lnTo>
                    <a:lnTo>
                      <a:pt x="1239" y="103"/>
                    </a:lnTo>
                    <a:lnTo>
                      <a:pt x="1205" y="50"/>
                    </a:lnTo>
                    <a:lnTo>
                      <a:pt x="1169" y="0"/>
                    </a:lnTo>
                    <a:lnTo>
                      <a:pt x="723" y="0"/>
                    </a:lnTo>
                  </a:path>
                </a:pathLst>
              </a:custGeom>
              <a:solidFill>
                <a:srgbClr val="5DD4FF"/>
              </a:solidFill>
              <a:ln w="9525">
                <a:noFill/>
                <a:round/>
                <a:headEnd/>
                <a:tailEnd/>
              </a:ln>
            </p:spPr>
            <p:txBody>
              <a:bodyPr/>
              <a:lstStyle/>
              <a:p>
                <a:endParaRPr lang="zh-CN" altLang="en-US"/>
              </a:p>
            </p:txBody>
          </p:sp>
          <p:sp>
            <p:nvSpPr>
              <p:cNvPr id="6174" name="Freeform 24"/>
              <p:cNvSpPr>
                <a:spLocks/>
              </p:cNvSpPr>
              <p:nvPr/>
            </p:nvSpPr>
            <p:spPr bwMode="auto">
              <a:xfrm>
                <a:off x="273667" y="0"/>
                <a:ext cx="272619" cy="762283"/>
              </a:xfrm>
              <a:custGeom>
                <a:avLst/>
                <a:gdLst>
                  <a:gd name="T0" fmla="*/ 2147483647 w 1042"/>
                  <a:gd name="T1" fmla="*/ 2147483647 h 2910"/>
                  <a:gd name="T2" fmla="*/ 2147483647 w 1042"/>
                  <a:gd name="T3" fmla="*/ 2147483647 h 2910"/>
                  <a:gd name="T4" fmla="*/ 2147483647 w 1042"/>
                  <a:gd name="T5" fmla="*/ 2147483647 h 2910"/>
                  <a:gd name="T6" fmla="*/ 2147483647 w 1042"/>
                  <a:gd name="T7" fmla="*/ 2147483647 h 2910"/>
                  <a:gd name="T8" fmla="*/ 2147483647 w 1042"/>
                  <a:gd name="T9" fmla="*/ 2147483647 h 2910"/>
                  <a:gd name="T10" fmla="*/ 2147483647 w 1042"/>
                  <a:gd name="T11" fmla="*/ 2147483647 h 2910"/>
                  <a:gd name="T12" fmla="*/ 2147483647 w 1042"/>
                  <a:gd name="T13" fmla="*/ 2147483647 h 2910"/>
                  <a:gd name="T14" fmla="*/ 2147483647 w 1042"/>
                  <a:gd name="T15" fmla="*/ 2147483647 h 2910"/>
                  <a:gd name="T16" fmla="*/ 2147483647 w 1042"/>
                  <a:gd name="T17" fmla="*/ 2147483647 h 2910"/>
                  <a:gd name="T18" fmla="*/ 2147483647 w 1042"/>
                  <a:gd name="T19" fmla="*/ 2147483647 h 2910"/>
                  <a:gd name="T20" fmla="*/ 2147483647 w 1042"/>
                  <a:gd name="T21" fmla="*/ 2147483647 h 2910"/>
                  <a:gd name="T22" fmla="*/ 2147483647 w 1042"/>
                  <a:gd name="T23" fmla="*/ 2147483647 h 2910"/>
                  <a:gd name="T24" fmla="*/ 2147483647 w 1042"/>
                  <a:gd name="T25" fmla="*/ 2147483647 h 2910"/>
                  <a:gd name="T26" fmla="*/ 2147483647 w 1042"/>
                  <a:gd name="T27" fmla="*/ 2147483647 h 2910"/>
                  <a:gd name="T28" fmla="*/ 2147483647 w 1042"/>
                  <a:gd name="T29" fmla="*/ 2147483647 h 2910"/>
                  <a:gd name="T30" fmla="*/ 2147483647 w 1042"/>
                  <a:gd name="T31" fmla="*/ 2147483647 h 2910"/>
                  <a:gd name="T32" fmla="*/ 2147483647 w 1042"/>
                  <a:gd name="T33" fmla="*/ 2147483647 h 2910"/>
                  <a:gd name="T34" fmla="*/ 2147483647 w 1042"/>
                  <a:gd name="T35" fmla="*/ 2147483647 h 2910"/>
                  <a:gd name="T36" fmla="*/ 2147483647 w 1042"/>
                  <a:gd name="T37" fmla="*/ 2147483647 h 2910"/>
                  <a:gd name="T38" fmla="*/ 2147483647 w 1042"/>
                  <a:gd name="T39" fmla="*/ 2147483647 h 2910"/>
                  <a:gd name="T40" fmla="*/ 2147483647 w 1042"/>
                  <a:gd name="T41" fmla="*/ 2147483647 h 2910"/>
                  <a:gd name="T42" fmla="*/ 2147483647 w 1042"/>
                  <a:gd name="T43" fmla="*/ 2147483647 h 2910"/>
                  <a:gd name="T44" fmla="*/ 2147483647 w 1042"/>
                  <a:gd name="T45" fmla="*/ 2147483647 h 2910"/>
                  <a:gd name="T46" fmla="*/ 2147483647 w 1042"/>
                  <a:gd name="T47" fmla="*/ 2147483647 h 2910"/>
                  <a:gd name="T48" fmla="*/ 2147483647 w 1042"/>
                  <a:gd name="T49" fmla="*/ 2147483647 h 2910"/>
                  <a:gd name="T50" fmla="*/ 2147483647 w 1042"/>
                  <a:gd name="T51" fmla="*/ 2147483647 h 2910"/>
                  <a:gd name="T52" fmla="*/ 2147483647 w 1042"/>
                  <a:gd name="T53" fmla="*/ 2147483647 h 2910"/>
                  <a:gd name="T54" fmla="*/ 2147483647 w 1042"/>
                  <a:gd name="T55" fmla="*/ 2147483647 h 2910"/>
                  <a:gd name="T56" fmla="*/ 2147483647 w 1042"/>
                  <a:gd name="T57" fmla="*/ 2147483647 h 2910"/>
                  <a:gd name="T58" fmla="*/ 2147483647 w 1042"/>
                  <a:gd name="T59" fmla="*/ 2147483647 h 2910"/>
                  <a:gd name="T60" fmla="*/ 2147483647 w 1042"/>
                  <a:gd name="T61" fmla="*/ 2147483647 h 2910"/>
                  <a:gd name="T62" fmla="*/ 2147483647 w 1042"/>
                  <a:gd name="T63" fmla="*/ 0 h 2910"/>
                  <a:gd name="T64" fmla="*/ 0 w 1042"/>
                  <a:gd name="T65" fmla="*/ 2147483647 h 29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42"/>
                  <a:gd name="T100" fmla="*/ 0 h 2910"/>
                  <a:gd name="T101" fmla="*/ 1042 w 1042"/>
                  <a:gd name="T102" fmla="*/ 2910 h 29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42" h="2910">
                    <a:moveTo>
                      <a:pt x="0" y="2910"/>
                    </a:moveTo>
                    <a:lnTo>
                      <a:pt x="58" y="2837"/>
                    </a:lnTo>
                    <a:lnTo>
                      <a:pt x="115" y="2764"/>
                    </a:lnTo>
                    <a:lnTo>
                      <a:pt x="169" y="2694"/>
                    </a:lnTo>
                    <a:lnTo>
                      <a:pt x="220" y="2624"/>
                    </a:lnTo>
                    <a:lnTo>
                      <a:pt x="269" y="2556"/>
                    </a:lnTo>
                    <a:lnTo>
                      <a:pt x="317" y="2490"/>
                    </a:lnTo>
                    <a:lnTo>
                      <a:pt x="360" y="2424"/>
                    </a:lnTo>
                    <a:lnTo>
                      <a:pt x="403" y="2359"/>
                    </a:lnTo>
                    <a:lnTo>
                      <a:pt x="442" y="2295"/>
                    </a:lnTo>
                    <a:lnTo>
                      <a:pt x="479" y="2233"/>
                    </a:lnTo>
                    <a:lnTo>
                      <a:pt x="515" y="2173"/>
                    </a:lnTo>
                    <a:lnTo>
                      <a:pt x="548" y="2112"/>
                    </a:lnTo>
                    <a:lnTo>
                      <a:pt x="578" y="2054"/>
                    </a:lnTo>
                    <a:lnTo>
                      <a:pt x="607" y="1996"/>
                    </a:lnTo>
                    <a:lnTo>
                      <a:pt x="634" y="1939"/>
                    </a:lnTo>
                    <a:lnTo>
                      <a:pt x="657" y="1883"/>
                    </a:lnTo>
                    <a:lnTo>
                      <a:pt x="680" y="1829"/>
                    </a:lnTo>
                    <a:lnTo>
                      <a:pt x="700" y="1776"/>
                    </a:lnTo>
                    <a:lnTo>
                      <a:pt x="718" y="1724"/>
                    </a:lnTo>
                    <a:lnTo>
                      <a:pt x="734" y="1672"/>
                    </a:lnTo>
                    <a:lnTo>
                      <a:pt x="749" y="1622"/>
                    </a:lnTo>
                    <a:lnTo>
                      <a:pt x="762" y="1572"/>
                    </a:lnTo>
                    <a:lnTo>
                      <a:pt x="772" y="1523"/>
                    </a:lnTo>
                    <a:lnTo>
                      <a:pt x="780" y="1475"/>
                    </a:lnTo>
                    <a:lnTo>
                      <a:pt x="788" y="1429"/>
                    </a:lnTo>
                    <a:lnTo>
                      <a:pt x="793" y="1383"/>
                    </a:lnTo>
                    <a:lnTo>
                      <a:pt x="796" y="1338"/>
                    </a:lnTo>
                    <a:lnTo>
                      <a:pt x="797" y="1294"/>
                    </a:lnTo>
                    <a:lnTo>
                      <a:pt x="797" y="1251"/>
                    </a:lnTo>
                    <a:lnTo>
                      <a:pt x="796" y="1209"/>
                    </a:lnTo>
                    <a:lnTo>
                      <a:pt x="793" y="1168"/>
                    </a:lnTo>
                    <a:lnTo>
                      <a:pt x="788" y="1127"/>
                    </a:lnTo>
                    <a:lnTo>
                      <a:pt x="974" y="1334"/>
                    </a:lnTo>
                    <a:lnTo>
                      <a:pt x="992" y="1284"/>
                    </a:lnTo>
                    <a:lnTo>
                      <a:pt x="1006" y="1234"/>
                    </a:lnTo>
                    <a:lnTo>
                      <a:pt x="1018" y="1185"/>
                    </a:lnTo>
                    <a:lnTo>
                      <a:pt x="1027" y="1136"/>
                    </a:lnTo>
                    <a:lnTo>
                      <a:pt x="1034" y="1088"/>
                    </a:lnTo>
                    <a:lnTo>
                      <a:pt x="1039" y="1041"/>
                    </a:lnTo>
                    <a:lnTo>
                      <a:pt x="1042" y="995"/>
                    </a:lnTo>
                    <a:lnTo>
                      <a:pt x="1042" y="950"/>
                    </a:lnTo>
                    <a:lnTo>
                      <a:pt x="1040" y="905"/>
                    </a:lnTo>
                    <a:lnTo>
                      <a:pt x="1038" y="860"/>
                    </a:lnTo>
                    <a:lnTo>
                      <a:pt x="1033" y="816"/>
                    </a:lnTo>
                    <a:lnTo>
                      <a:pt x="1026" y="773"/>
                    </a:lnTo>
                    <a:lnTo>
                      <a:pt x="1018" y="730"/>
                    </a:lnTo>
                    <a:lnTo>
                      <a:pt x="1007" y="688"/>
                    </a:lnTo>
                    <a:lnTo>
                      <a:pt x="996" y="646"/>
                    </a:lnTo>
                    <a:lnTo>
                      <a:pt x="984" y="605"/>
                    </a:lnTo>
                    <a:lnTo>
                      <a:pt x="969" y="564"/>
                    </a:lnTo>
                    <a:lnTo>
                      <a:pt x="953" y="524"/>
                    </a:lnTo>
                    <a:lnTo>
                      <a:pt x="936" y="485"/>
                    </a:lnTo>
                    <a:lnTo>
                      <a:pt x="919" y="445"/>
                    </a:lnTo>
                    <a:lnTo>
                      <a:pt x="899" y="406"/>
                    </a:lnTo>
                    <a:lnTo>
                      <a:pt x="879" y="367"/>
                    </a:lnTo>
                    <a:lnTo>
                      <a:pt x="858" y="329"/>
                    </a:lnTo>
                    <a:lnTo>
                      <a:pt x="837" y="292"/>
                    </a:lnTo>
                    <a:lnTo>
                      <a:pt x="815" y="254"/>
                    </a:lnTo>
                    <a:lnTo>
                      <a:pt x="791" y="217"/>
                    </a:lnTo>
                    <a:lnTo>
                      <a:pt x="767" y="180"/>
                    </a:lnTo>
                    <a:lnTo>
                      <a:pt x="743" y="144"/>
                    </a:lnTo>
                    <a:lnTo>
                      <a:pt x="693" y="71"/>
                    </a:lnTo>
                    <a:lnTo>
                      <a:pt x="643" y="0"/>
                    </a:lnTo>
                    <a:lnTo>
                      <a:pt x="21" y="0"/>
                    </a:lnTo>
                    <a:lnTo>
                      <a:pt x="0" y="2910"/>
                    </a:lnTo>
                  </a:path>
                </a:pathLst>
              </a:custGeom>
              <a:solidFill>
                <a:srgbClr val="BFBFBF"/>
              </a:solidFill>
              <a:ln w="9525">
                <a:noFill/>
                <a:round/>
                <a:headEnd/>
                <a:tailEnd/>
              </a:ln>
            </p:spPr>
            <p:txBody>
              <a:bodyPr/>
              <a:lstStyle/>
              <a:p>
                <a:endParaRPr lang="zh-CN" altLang="en-US"/>
              </a:p>
            </p:txBody>
          </p:sp>
          <p:sp>
            <p:nvSpPr>
              <p:cNvPr id="6175" name="Freeform 25"/>
              <p:cNvSpPr>
                <a:spLocks/>
              </p:cNvSpPr>
              <p:nvPr/>
            </p:nvSpPr>
            <p:spPr bwMode="auto">
              <a:xfrm>
                <a:off x="273667" y="0"/>
                <a:ext cx="188736" cy="522169"/>
              </a:xfrm>
              <a:custGeom>
                <a:avLst/>
                <a:gdLst>
                  <a:gd name="T0" fmla="*/ 2147483647 w 722"/>
                  <a:gd name="T1" fmla="*/ 2147483647 h 1994"/>
                  <a:gd name="T2" fmla="*/ 2147483647 w 722"/>
                  <a:gd name="T3" fmla="*/ 2147483647 h 1994"/>
                  <a:gd name="T4" fmla="*/ 2147483647 w 722"/>
                  <a:gd name="T5" fmla="*/ 2147483647 h 1994"/>
                  <a:gd name="T6" fmla="*/ 2147483647 w 722"/>
                  <a:gd name="T7" fmla="*/ 2147483647 h 1994"/>
                  <a:gd name="T8" fmla="*/ 2147483647 w 722"/>
                  <a:gd name="T9" fmla="*/ 2147483647 h 1994"/>
                  <a:gd name="T10" fmla="*/ 2147483647 w 722"/>
                  <a:gd name="T11" fmla="*/ 2147483647 h 1994"/>
                  <a:gd name="T12" fmla="*/ 2147483647 w 722"/>
                  <a:gd name="T13" fmla="*/ 2147483647 h 1994"/>
                  <a:gd name="T14" fmla="*/ 2147483647 w 722"/>
                  <a:gd name="T15" fmla="*/ 2147483647 h 1994"/>
                  <a:gd name="T16" fmla="*/ 2147483647 w 722"/>
                  <a:gd name="T17" fmla="*/ 2147483647 h 1994"/>
                  <a:gd name="T18" fmla="*/ 2147483647 w 722"/>
                  <a:gd name="T19" fmla="*/ 2147483647 h 1994"/>
                  <a:gd name="T20" fmla="*/ 2147483647 w 722"/>
                  <a:gd name="T21" fmla="*/ 2147483647 h 1994"/>
                  <a:gd name="T22" fmla="*/ 2147483647 w 722"/>
                  <a:gd name="T23" fmla="*/ 2147483647 h 1994"/>
                  <a:gd name="T24" fmla="*/ 2147483647 w 722"/>
                  <a:gd name="T25" fmla="*/ 2147483647 h 1994"/>
                  <a:gd name="T26" fmla="*/ 2147483647 w 722"/>
                  <a:gd name="T27" fmla="*/ 2147483647 h 1994"/>
                  <a:gd name="T28" fmla="*/ 2147483647 w 722"/>
                  <a:gd name="T29" fmla="*/ 2147483647 h 1994"/>
                  <a:gd name="T30" fmla="*/ 2147483647 w 722"/>
                  <a:gd name="T31" fmla="*/ 2147483647 h 1994"/>
                  <a:gd name="T32" fmla="*/ 2147483647 w 722"/>
                  <a:gd name="T33" fmla="*/ 2147483647 h 1994"/>
                  <a:gd name="T34" fmla="*/ 2147483647 w 722"/>
                  <a:gd name="T35" fmla="*/ 2147483647 h 1994"/>
                  <a:gd name="T36" fmla="*/ 2147483647 w 722"/>
                  <a:gd name="T37" fmla="*/ 2147483647 h 1994"/>
                  <a:gd name="T38" fmla="*/ 2147483647 w 722"/>
                  <a:gd name="T39" fmla="*/ 2147483647 h 1994"/>
                  <a:gd name="T40" fmla="*/ 2147483647 w 722"/>
                  <a:gd name="T41" fmla="*/ 2147483647 h 1994"/>
                  <a:gd name="T42" fmla="*/ 2147483647 w 722"/>
                  <a:gd name="T43" fmla="*/ 2147483647 h 1994"/>
                  <a:gd name="T44" fmla="*/ 2147483647 w 722"/>
                  <a:gd name="T45" fmla="*/ 2147483647 h 1994"/>
                  <a:gd name="T46" fmla="*/ 2147483647 w 722"/>
                  <a:gd name="T47" fmla="*/ 2147483647 h 1994"/>
                  <a:gd name="T48" fmla="*/ 2147483647 w 722"/>
                  <a:gd name="T49" fmla="*/ 2147483647 h 1994"/>
                  <a:gd name="T50" fmla="*/ 2147483647 w 722"/>
                  <a:gd name="T51" fmla="*/ 2147483647 h 1994"/>
                  <a:gd name="T52" fmla="*/ 2147483647 w 722"/>
                  <a:gd name="T53" fmla="*/ 2147483647 h 1994"/>
                  <a:gd name="T54" fmla="*/ 2147483647 w 722"/>
                  <a:gd name="T55" fmla="*/ 2147483647 h 1994"/>
                  <a:gd name="T56" fmla="*/ 2147483647 w 722"/>
                  <a:gd name="T57" fmla="*/ 2147483647 h 1994"/>
                  <a:gd name="T58" fmla="*/ 2147483647 w 722"/>
                  <a:gd name="T59" fmla="*/ 2147483647 h 1994"/>
                  <a:gd name="T60" fmla="*/ 2147483647 w 722"/>
                  <a:gd name="T61" fmla="*/ 0 h 1994"/>
                  <a:gd name="T62" fmla="*/ 0 w 722"/>
                  <a:gd name="T63" fmla="*/ 2147483647 h 19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2"/>
                  <a:gd name="T97" fmla="*/ 0 h 1994"/>
                  <a:gd name="T98" fmla="*/ 722 w 722"/>
                  <a:gd name="T99" fmla="*/ 1994 h 19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2" h="1994">
                    <a:moveTo>
                      <a:pt x="0" y="1994"/>
                    </a:moveTo>
                    <a:lnTo>
                      <a:pt x="41" y="1944"/>
                    </a:lnTo>
                    <a:lnTo>
                      <a:pt x="79" y="1895"/>
                    </a:lnTo>
                    <a:lnTo>
                      <a:pt x="117" y="1846"/>
                    </a:lnTo>
                    <a:lnTo>
                      <a:pt x="153" y="1799"/>
                    </a:lnTo>
                    <a:lnTo>
                      <a:pt x="186" y="1753"/>
                    </a:lnTo>
                    <a:lnTo>
                      <a:pt x="219" y="1706"/>
                    </a:lnTo>
                    <a:lnTo>
                      <a:pt x="249" y="1662"/>
                    </a:lnTo>
                    <a:lnTo>
                      <a:pt x="279" y="1618"/>
                    </a:lnTo>
                    <a:lnTo>
                      <a:pt x="306" y="1574"/>
                    </a:lnTo>
                    <a:lnTo>
                      <a:pt x="333" y="1531"/>
                    </a:lnTo>
                    <a:lnTo>
                      <a:pt x="356" y="1490"/>
                    </a:lnTo>
                    <a:lnTo>
                      <a:pt x="379" y="1449"/>
                    </a:lnTo>
                    <a:lnTo>
                      <a:pt x="400" y="1408"/>
                    </a:lnTo>
                    <a:lnTo>
                      <a:pt x="420" y="1368"/>
                    </a:lnTo>
                    <a:lnTo>
                      <a:pt x="438" y="1330"/>
                    </a:lnTo>
                    <a:lnTo>
                      <a:pt x="455" y="1292"/>
                    </a:lnTo>
                    <a:lnTo>
                      <a:pt x="471" y="1255"/>
                    </a:lnTo>
                    <a:lnTo>
                      <a:pt x="484" y="1218"/>
                    </a:lnTo>
                    <a:lnTo>
                      <a:pt x="498" y="1182"/>
                    </a:lnTo>
                    <a:lnTo>
                      <a:pt x="508" y="1146"/>
                    </a:lnTo>
                    <a:lnTo>
                      <a:pt x="519" y="1112"/>
                    </a:lnTo>
                    <a:lnTo>
                      <a:pt x="527" y="1078"/>
                    </a:lnTo>
                    <a:lnTo>
                      <a:pt x="535" y="1045"/>
                    </a:lnTo>
                    <a:lnTo>
                      <a:pt x="541" y="1012"/>
                    </a:lnTo>
                    <a:lnTo>
                      <a:pt x="545" y="980"/>
                    </a:lnTo>
                    <a:lnTo>
                      <a:pt x="549" y="948"/>
                    </a:lnTo>
                    <a:lnTo>
                      <a:pt x="552" y="918"/>
                    </a:lnTo>
                    <a:lnTo>
                      <a:pt x="553" y="888"/>
                    </a:lnTo>
                    <a:lnTo>
                      <a:pt x="553" y="859"/>
                    </a:lnTo>
                    <a:lnTo>
                      <a:pt x="552" y="829"/>
                    </a:lnTo>
                    <a:lnTo>
                      <a:pt x="549" y="800"/>
                    </a:lnTo>
                    <a:lnTo>
                      <a:pt x="547" y="773"/>
                    </a:lnTo>
                    <a:lnTo>
                      <a:pt x="675" y="1024"/>
                    </a:lnTo>
                    <a:lnTo>
                      <a:pt x="687" y="988"/>
                    </a:lnTo>
                    <a:lnTo>
                      <a:pt x="697" y="954"/>
                    </a:lnTo>
                    <a:lnTo>
                      <a:pt x="705" y="918"/>
                    </a:lnTo>
                    <a:lnTo>
                      <a:pt x="712" y="882"/>
                    </a:lnTo>
                    <a:lnTo>
                      <a:pt x="716" y="848"/>
                    </a:lnTo>
                    <a:lnTo>
                      <a:pt x="720" y="812"/>
                    </a:lnTo>
                    <a:lnTo>
                      <a:pt x="721" y="778"/>
                    </a:lnTo>
                    <a:lnTo>
                      <a:pt x="722" y="742"/>
                    </a:lnTo>
                    <a:lnTo>
                      <a:pt x="721" y="708"/>
                    </a:lnTo>
                    <a:lnTo>
                      <a:pt x="718" y="674"/>
                    </a:lnTo>
                    <a:lnTo>
                      <a:pt x="716" y="638"/>
                    </a:lnTo>
                    <a:lnTo>
                      <a:pt x="710" y="604"/>
                    </a:lnTo>
                    <a:lnTo>
                      <a:pt x="705" y="569"/>
                    </a:lnTo>
                    <a:lnTo>
                      <a:pt x="698" y="536"/>
                    </a:lnTo>
                    <a:lnTo>
                      <a:pt x="690" y="502"/>
                    </a:lnTo>
                    <a:lnTo>
                      <a:pt x="681" y="469"/>
                    </a:lnTo>
                    <a:lnTo>
                      <a:pt x="671" y="436"/>
                    </a:lnTo>
                    <a:lnTo>
                      <a:pt x="660" y="403"/>
                    </a:lnTo>
                    <a:lnTo>
                      <a:pt x="648" y="371"/>
                    </a:lnTo>
                    <a:lnTo>
                      <a:pt x="636" y="339"/>
                    </a:lnTo>
                    <a:lnTo>
                      <a:pt x="623" y="308"/>
                    </a:lnTo>
                    <a:lnTo>
                      <a:pt x="609" y="277"/>
                    </a:lnTo>
                    <a:lnTo>
                      <a:pt x="594" y="247"/>
                    </a:lnTo>
                    <a:lnTo>
                      <a:pt x="580" y="217"/>
                    </a:lnTo>
                    <a:lnTo>
                      <a:pt x="548" y="159"/>
                    </a:lnTo>
                    <a:lnTo>
                      <a:pt x="515" y="103"/>
                    </a:lnTo>
                    <a:lnTo>
                      <a:pt x="481" y="50"/>
                    </a:lnTo>
                    <a:lnTo>
                      <a:pt x="445" y="0"/>
                    </a:lnTo>
                    <a:lnTo>
                      <a:pt x="21" y="0"/>
                    </a:lnTo>
                    <a:lnTo>
                      <a:pt x="0" y="1994"/>
                    </a:lnTo>
                    <a:close/>
                  </a:path>
                </a:pathLst>
              </a:custGeom>
              <a:solidFill>
                <a:srgbClr val="0084B4"/>
              </a:solidFill>
              <a:ln w="9525">
                <a:noFill/>
                <a:round/>
                <a:headEnd/>
                <a:tailEnd/>
              </a:ln>
            </p:spPr>
            <p:txBody>
              <a:bodyPr/>
              <a:lstStyle/>
              <a:p>
                <a:endParaRPr lang="zh-CN" altLang="en-US"/>
              </a:p>
            </p:txBody>
          </p:sp>
        </p:grpSp>
        <p:grpSp>
          <p:nvGrpSpPr>
            <p:cNvPr id="4" name="Group 132"/>
            <p:cNvGrpSpPr>
              <a:grpSpLocks/>
            </p:cNvGrpSpPr>
            <p:nvPr/>
          </p:nvGrpSpPr>
          <p:grpSpPr bwMode="auto">
            <a:xfrm>
              <a:off x="0" y="0"/>
              <a:ext cx="1041400" cy="1177749"/>
              <a:chOff x="0" y="0"/>
              <a:chExt cx="1041400" cy="1177749"/>
            </a:xfrm>
          </p:grpSpPr>
          <p:sp>
            <p:nvSpPr>
              <p:cNvPr id="6156" name="Freeform 10"/>
              <p:cNvSpPr>
                <a:spLocks/>
              </p:cNvSpPr>
              <p:nvPr/>
            </p:nvSpPr>
            <p:spPr bwMode="auto">
              <a:xfrm>
                <a:off x="520700" y="0"/>
                <a:ext cx="336652" cy="1067759"/>
              </a:xfrm>
              <a:custGeom>
                <a:avLst/>
                <a:gdLst>
                  <a:gd name="T0" fmla="*/ 2147483647 w 5096"/>
                  <a:gd name="T1" fmla="*/ 2147483647 h 16159"/>
                  <a:gd name="T2" fmla="*/ 2147483647 w 5096"/>
                  <a:gd name="T3" fmla="*/ 2147483647 h 16159"/>
                  <a:gd name="T4" fmla="*/ 2147483647 w 5096"/>
                  <a:gd name="T5" fmla="*/ 2147483647 h 16159"/>
                  <a:gd name="T6" fmla="*/ 2147483647 w 5096"/>
                  <a:gd name="T7" fmla="*/ 2147483647 h 16159"/>
                  <a:gd name="T8" fmla="*/ 2147483647 w 5096"/>
                  <a:gd name="T9" fmla="*/ 2147483647 h 16159"/>
                  <a:gd name="T10" fmla="*/ 2147483647 w 5096"/>
                  <a:gd name="T11" fmla="*/ 2147483647 h 16159"/>
                  <a:gd name="T12" fmla="*/ 2147483647 w 5096"/>
                  <a:gd name="T13" fmla="*/ 2147483647 h 16159"/>
                  <a:gd name="T14" fmla="*/ 2147483647 w 5096"/>
                  <a:gd name="T15" fmla="*/ 2147483647 h 16159"/>
                  <a:gd name="T16" fmla="*/ 2147483647 w 5096"/>
                  <a:gd name="T17" fmla="*/ 2147483647 h 16159"/>
                  <a:gd name="T18" fmla="*/ 2147483647 w 5096"/>
                  <a:gd name="T19" fmla="*/ 2147483647 h 16159"/>
                  <a:gd name="T20" fmla="*/ 2147483647 w 5096"/>
                  <a:gd name="T21" fmla="*/ 2147483647 h 16159"/>
                  <a:gd name="T22" fmla="*/ 2147483647 w 5096"/>
                  <a:gd name="T23" fmla="*/ 2147483647 h 16159"/>
                  <a:gd name="T24" fmla="*/ 2147483647 w 5096"/>
                  <a:gd name="T25" fmla="*/ 2147483647 h 16159"/>
                  <a:gd name="T26" fmla="*/ 2147483647 w 5096"/>
                  <a:gd name="T27" fmla="*/ 2147483647 h 16159"/>
                  <a:gd name="T28" fmla="*/ 2147483647 w 5096"/>
                  <a:gd name="T29" fmla="*/ 2147483647 h 16159"/>
                  <a:gd name="T30" fmla="*/ 2147483647 w 5096"/>
                  <a:gd name="T31" fmla="*/ 2147483647 h 16159"/>
                  <a:gd name="T32" fmla="*/ 2147483647 w 5096"/>
                  <a:gd name="T33" fmla="*/ 2147483647 h 16159"/>
                  <a:gd name="T34" fmla="*/ 2147483647 w 5096"/>
                  <a:gd name="T35" fmla="*/ 2147483647 h 16159"/>
                  <a:gd name="T36" fmla="*/ 2147483647 w 5096"/>
                  <a:gd name="T37" fmla="*/ 2147483647 h 16159"/>
                  <a:gd name="T38" fmla="*/ 2147483647 w 5096"/>
                  <a:gd name="T39" fmla="*/ 2147483647 h 16159"/>
                  <a:gd name="T40" fmla="*/ 2147483647 w 5096"/>
                  <a:gd name="T41" fmla="*/ 2147483647 h 16159"/>
                  <a:gd name="T42" fmla="*/ 2147483647 w 5096"/>
                  <a:gd name="T43" fmla="*/ 2147483647 h 16159"/>
                  <a:gd name="T44" fmla="*/ 2147483647 w 5096"/>
                  <a:gd name="T45" fmla="*/ 2147483647 h 16159"/>
                  <a:gd name="T46" fmla="*/ 2147483647 w 5096"/>
                  <a:gd name="T47" fmla="*/ 2147483647 h 16159"/>
                  <a:gd name="T48" fmla="*/ 2147483647 w 5096"/>
                  <a:gd name="T49" fmla="*/ 2147483647 h 16159"/>
                  <a:gd name="T50" fmla="*/ 2147483647 w 5096"/>
                  <a:gd name="T51" fmla="*/ 2147483647 h 16159"/>
                  <a:gd name="T52" fmla="*/ 2147483647 w 5096"/>
                  <a:gd name="T53" fmla="*/ 2147483647 h 16159"/>
                  <a:gd name="T54" fmla="*/ 2147483647 w 5096"/>
                  <a:gd name="T55" fmla="*/ 2147483647 h 16159"/>
                  <a:gd name="T56" fmla="*/ 2147483647 w 5096"/>
                  <a:gd name="T57" fmla="*/ 2147483647 h 16159"/>
                  <a:gd name="T58" fmla="*/ 2147483647 w 5096"/>
                  <a:gd name="T59" fmla="*/ 2147483647 h 16159"/>
                  <a:gd name="T60" fmla="*/ 2147483647 w 5096"/>
                  <a:gd name="T61" fmla="*/ 2147483647 h 16159"/>
                  <a:gd name="T62" fmla="*/ 990334411 w 5096"/>
                  <a:gd name="T63" fmla="*/ 2147483647 h 16159"/>
                  <a:gd name="T64" fmla="*/ 0 w 5096"/>
                  <a:gd name="T65" fmla="*/ 0 h 16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6"/>
                  <a:gd name="T100" fmla="*/ 0 h 16159"/>
                  <a:gd name="T101" fmla="*/ 5096 w 5096"/>
                  <a:gd name="T102" fmla="*/ 16159 h 16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6" h="16159">
                    <a:moveTo>
                      <a:pt x="0" y="0"/>
                    </a:moveTo>
                    <a:lnTo>
                      <a:pt x="282" y="238"/>
                    </a:lnTo>
                    <a:lnTo>
                      <a:pt x="559" y="490"/>
                    </a:lnTo>
                    <a:lnTo>
                      <a:pt x="831" y="758"/>
                    </a:lnTo>
                    <a:lnTo>
                      <a:pt x="1096" y="1040"/>
                    </a:lnTo>
                    <a:lnTo>
                      <a:pt x="1354" y="1337"/>
                    </a:lnTo>
                    <a:lnTo>
                      <a:pt x="1605" y="1650"/>
                    </a:lnTo>
                    <a:lnTo>
                      <a:pt x="1850" y="1978"/>
                    </a:lnTo>
                    <a:lnTo>
                      <a:pt x="2086" y="2320"/>
                    </a:lnTo>
                    <a:lnTo>
                      <a:pt x="2315" y="2677"/>
                    </a:lnTo>
                    <a:lnTo>
                      <a:pt x="2538" y="3050"/>
                    </a:lnTo>
                    <a:lnTo>
                      <a:pt x="2752" y="3437"/>
                    </a:lnTo>
                    <a:lnTo>
                      <a:pt x="2959" y="3839"/>
                    </a:lnTo>
                    <a:lnTo>
                      <a:pt x="3157" y="4257"/>
                    </a:lnTo>
                    <a:lnTo>
                      <a:pt x="3347" y="4690"/>
                    </a:lnTo>
                    <a:lnTo>
                      <a:pt x="3528" y="5137"/>
                    </a:lnTo>
                    <a:lnTo>
                      <a:pt x="3700" y="5598"/>
                    </a:lnTo>
                    <a:lnTo>
                      <a:pt x="3863" y="6075"/>
                    </a:lnTo>
                    <a:lnTo>
                      <a:pt x="4017" y="6567"/>
                    </a:lnTo>
                    <a:lnTo>
                      <a:pt x="4162" y="7074"/>
                    </a:lnTo>
                    <a:lnTo>
                      <a:pt x="4297" y="7596"/>
                    </a:lnTo>
                    <a:lnTo>
                      <a:pt x="4422" y="8132"/>
                    </a:lnTo>
                    <a:lnTo>
                      <a:pt x="4538" y="8684"/>
                    </a:lnTo>
                    <a:lnTo>
                      <a:pt x="4643" y="9251"/>
                    </a:lnTo>
                    <a:lnTo>
                      <a:pt x="4738" y="9832"/>
                    </a:lnTo>
                    <a:lnTo>
                      <a:pt x="4821" y="10428"/>
                    </a:lnTo>
                    <a:lnTo>
                      <a:pt x="4895" y="11040"/>
                    </a:lnTo>
                    <a:lnTo>
                      <a:pt x="4957" y="11665"/>
                    </a:lnTo>
                    <a:lnTo>
                      <a:pt x="5008" y="12306"/>
                    </a:lnTo>
                    <a:lnTo>
                      <a:pt x="5048" y="12961"/>
                    </a:lnTo>
                    <a:lnTo>
                      <a:pt x="5076" y="13632"/>
                    </a:lnTo>
                    <a:lnTo>
                      <a:pt x="5092" y="14318"/>
                    </a:lnTo>
                    <a:lnTo>
                      <a:pt x="5096" y="15019"/>
                    </a:lnTo>
                    <a:lnTo>
                      <a:pt x="5083" y="15116"/>
                    </a:lnTo>
                    <a:lnTo>
                      <a:pt x="5044" y="15207"/>
                    </a:lnTo>
                    <a:lnTo>
                      <a:pt x="4980" y="15293"/>
                    </a:lnTo>
                    <a:lnTo>
                      <a:pt x="4894" y="15375"/>
                    </a:lnTo>
                    <a:lnTo>
                      <a:pt x="4788" y="15451"/>
                    </a:lnTo>
                    <a:lnTo>
                      <a:pt x="4662" y="15523"/>
                    </a:lnTo>
                    <a:lnTo>
                      <a:pt x="4519" y="15588"/>
                    </a:lnTo>
                    <a:lnTo>
                      <a:pt x="4359" y="15650"/>
                    </a:lnTo>
                    <a:lnTo>
                      <a:pt x="4186" y="15707"/>
                    </a:lnTo>
                    <a:lnTo>
                      <a:pt x="4000" y="15759"/>
                    </a:lnTo>
                    <a:lnTo>
                      <a:pt x="3802" y="15809"/>
                    </a:lnTo>
                    <a:lnTo>
                      <a:pt x="3596" y="15853"/>
                    </a:lnTo>
                    <a:lnTo>
                      <a:pt x="3381" y="15895"/>
                    </a:lnTo>
                    <a:lnTo>
                      <a:pt x="3161" y="15931"/>
                    </a:lnTo>
                    <a:lnTo>
                      <a:pt x="2937" y="15965"/>
                    </a:lnTo>
                    <a:lnTo>
                      <a:pt x="2709" y="15995"/>
                    </a:lnTo>
                    <a:lnTo>
                      <a:pt x="2480" y="16022"/>
                    </a:lnTo>
                    <a:lnTo>
                      <a:pt x="2251" y="16047"/>
                    </a:lnTo>
                    <a:lnTo>
                      <a:pt x="2024" y="16068"/>
                    </a:lnTo>
                    <a:lnTo>
                      <a:pt x="1800" y="16087"/>
                    </a:lnTo>
                    <a:lnTo>
                      <a:pt x="1583" y="16102"/>
                    </a:lnTo>
                    <a:lnTo>
                      <a:pt x="1371" y="16116"/>
                    </a:lnTo>
                    <a:lnTo>
                      <a:pt x="1169" y="16128"/>
                    </a:lnTo>
                    <a:lnTo>
                      <a:pt x="977" y="16137"/>
                    </a:lnTo>
                    <a:lnTo>
                      <a:pt x="796" y="16145"/>
                    </a:lnTo>
                    <a:lnTo>
                      <a:pt x="630" y="16150"/>
                    </a:lnTo>
                    <a:lnTo>
                      <a:pt x="478" y="16155"/>
                    </a:lnTo>
                    <a:lnTo>
                      <a:pt x="341" y="16157"/>
                    </a:lnTo>
                    <a:lnTo>
                      <a:pt x="224" y="16159"/>
                    </a:lnTo>
                    <a:lnTo>
                      <a:pt x="127" y="16159"/>
                    </a:lnTo>
                    <a:lnTo>
                      <a:pt x="52" y="16159"/>
                    </a:lnTo>
                    <a:lnTo>
                      <a:pt x="0" y="16158"/>
                    </a:lnTo>
                    <a:lnTo>
                      <a:pt x="0" y="0"/>
                    </a:lnTo>
                  </a:path>
                </a:pathLst>
              </a:custGeom>
              <a:solidFill>
                <a:srgbClr val="D9D9D9"/>
              </a:solidFill>
              <a:ln w="9525">
                <a:noFill/>
                <a:round/>
                <a:headEnd/>
                <a:tailEnd/>
              </a:ln>
            </p:spPr>
            <p:txBody>
              <a:bodyPr/>
              <a:lstStyle/>
              <a:p>
                <a:endParaRPr lang="zh-CN" altLang="en-US"/>
              </a:p>
            </p:txBody>
          </p:sp>
          <p:sp>
            <p:nvSpPr>
              <p:cNvPr id="6157" name="Freeform 11"/>
              <p:cNvSpPr>
                <a:spLocks/>
              </p:cNvSpPr>
              <p:nvPr/>
            </p:nvSpPr>
            <p:spPr bwMode="auto">
              <a:xfrm>
                <a:off x="184048" y="0"/>
                <a:ext cx="336652" cy="1067759"/>
              </a:xfrm>
              <a:custGeom>
                <a:avLst/>
                <a:gdLst>
                  <a:gd name="T0" fmla="*/ 2147483647 w 5098"/>
                  <a:gd name="T1" fmla="*/ 2147483647 h 16159"/>
                  <a:gd name="T2" fmla="*/ 2147483647 w 5098"/>
                  <a:gd name="T3" fmla="*/ 2147483647 h 16159"/>
                  <a:gd name="T4" fmla="*/ 2147483647 w 5098"/>
                  <a:gd name="T5" fmla="*/ 2147483647 h 16159"/>
                  <a:gd name="T6" fmla="*/ 2147483647 w 5098"/>
                  <a:gd name="T7" fmla="*/ 2147483647 h 16159"/>
                  <a:gd name="T8" fmla="*/ 2147483647 w 5098"/>
                  <a:gd name="T9" fmla="*/ 2147483647 h 16159"/>
                  <a:gd name="T10" fmla="*/ 2147483647 w 5098"/>
                  <a:gd name="T11" fmla="*/ 2147483647 h 16159"/>
                  <a:gd name="T12" fmla="*/ 2147483647 w 5098"/>
                  <a:gd name="T13" fmla="*/ 2147483647 h 16159"/>
                  <a:gd name="T14" fmla="*/ 2147483647 w 5098"/>
                  <a:gd name="T15" fmla="*/ 2147483647 h 16159"/>
                  <a:gd name="T16" fmla="*/ 2147483647 w 5098"/>
                  <a:gd name="T17" fmla="*/ 2147483647 h 16159"/>
                  <a:gd name="T18" fmla="*/ 2147483647 w 5098"/>
                  <a:gd name="T19" fmla="*/ 2147483647 h 16159"/>
                  <a:gd name="T20" fmla="*/ 2147483647 w 5098"/>
                  <a:gd name="T21" fmla="*/ 2147483647 h 16159"/>
                  <a:gd name="T22" fmla="*/ 2147483647 w 5098"/>
                  <a:gd name="T23" fmla="*/ 2147483647 h 16159"/>
                  <a:gd name="T24" fmla="*/ 2147483647 w 5098"/>
                  <a:gd name="T25" fmla="*/ 2147483647 h 16159"/>
                  <a:gd name="T26" fmla="*/ 2147483647 w 5098"/>
                  <a:gd name="T27" fmla="*/ 2147483647 h 16159"/>
                  <a:gd name="T28" fmla="*/ 912855916 w 5098"/>
                  <a:gd name="T29" fmla="*/ 2147483647 h 16159"/>
                  <a:gd name="T30" fmla="*/ 76025574 w 5098"/>
                  <a:gd name="T31" fmla="*/ 2147483647 h 16159"/>
                  <a:gd name="T32" fmla="*/ 247076521 w 5098"/>
                  <a:gd name="T33" fmla="*/ 2147483647 h 16159"/>
                  <a:gd name="T34" fmla="*/ 2147483647 w 5098"/>
                  <a:gd name="T35" fmla="*/ 2147483647 h 16159"/>
                  <a:gd name="T36" fmla="*/ 2147483647 w 5098"/>
                  <a:gd name="T37" fmla="*/ 2147483647 h 16159"/>
                  <a:gd name="T38" fmla="*/ 2147483647 w 5098"/>
                  <a:gd name="T39" fmla="*/ 2147483647 h 16159"/>
                  <a:gd name="T40" fmla="*/ 2147483647 w 5098"/>
                  <a:gd name="T41" fmla="*/ 2147483647 h 16159"/>
                  <a:gd name="T42" fmla="*/ 2147483647 w 5098"/>
                  <a:gd name="T43" fmla="*/ 2147483647 h 16159"/>
                  <a:gd name="T44" fmla="*/ 2147483647 w 5098"/>
                  <a:gd name="T45" fmla="*/ 2147483647 h 16159"/>
                  <a:gd name="T46" fmla="*/ 2147483647 w 5098"/>
                  <a:gd name="T47" fmla="*/ 2147483647 h 16159"/>
                  <a:gd name="T48" fmla="*/ 2147483647 w 5098"/>
                  <a:gd name="T49" fmla="*/ 2147483647 h 16159"/>
                  <a:gd name="T50" fmla="*/ 2147483647 w 5098"/>
                  <a:gd name="T51" fmla="*/ 2147483647 h 16159"/>
                  <a:gd name="T52" fmla="*/ 2147483647 w 5098"/>
                  <a:gd name="T53" fmla="*/ 2147483647 h 16159"/>
                  <a:gd name="T54" fmla="*/ 2147483647 w 5098"/>
                  <a:gd name="T55" fmla="*/ 2147483647 h 16159"/>
                  <a:gd name="T56" fmla="*/ 2147483647 w 5098"/>
                  <a:gd name="T57" fmla="*/ 2147483647 h 16159"/>
                  <a:gd name="T58" fmla="*/ 2147483647 w 5098"/>
                  <a:gd name="T59" fmla="*/ 2147483647 h 16159"/>
                  <a:gd name="T60" fmla="*/ 2147483647 w 5098"/>
                  <a:gd name="T61" fmla="*/ 2147483647 h 16159"/>
                  <a:gd name="T62" fmla="*/ 2147483647 w 5098"/>
                  <a:gd name="T63" fmla="*/ 2147483647 h 16159"/>
                  <a:gd name="T64" fmla="*/ 2147483647 w 5098"/>
                  <a:gd name="T65" fmla="*/ 0 h 161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98"/>
                  <a:gd name="T100" fmla="*/ 0 h 16159"/>
                  <a:gd name="T101" fmla="*/ 5098 w 5098"/>
                  <a:gd name="T102" fmla="*/ 16159 h 161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98" h="16159">
                    <a:moveTo>
                      <a:pt x="5098" y="0"/>
                    </a:moveTo>
                    <a:lnTo>
                      <a:pt x="4814" y="238"/>
                    </a:lnTo>
                    <a:lnTo>
                      <a:pt x="4537" y="490"/>
                    </a:lnTo>
                    <a:lnTo>
                      <a:pt x="4265" y="758"/>
                    </a:lnTo>
                    <a:lnTo>
                      <a:pt x="4000" y="1040"/>
                    </a:lnTo>
                    <a:lnTo>
                      <a:pt x="3742" y="1337"/>
                    </a:lnTo>
                    <a:lnTo>
                      <a:pt x="3491" y="1650"/>
                    </a:lnTo>
                    <a:lnTo>
                      <a:pt x="3246" y="1978"/>
                    </a:lnTo>
                    <a:lnTo>
                      <a:pt x="3010" y="2320"/>
                    </a:lnTo>
                    <a:lnTo>
                      <a:pt x="2781" y="2677"/>
                    </a:lnTo>
                    <a:lnTo>
                      <a:pt x="2558" y="3050"/>
                    </a:lnTo>
                    <a:lnTo>
                      <a:pt x="2344" y="3437"/>
                    </a:lnTo>
                    <a:lnTo>
                      <a:pt x="2137" y="3839"/>
                    </a:lnTo>
                    <a:lnTo>
                      <a:pt x="1939" y="4257"/>
                    </a:lnTo>
                    <a:lnTo>
                      <a:pt x="1749" y="4690"/>
                    </a:lnTo>
                    <a:lnTo>
                      <a:pt x="1568" y="5137"/>
                    </a:lnTo>
                    <a:lnTo>
                      <a:pt x="1396" y="5598"/>
                    </a:lnTo>
                    <a:lnTo>
                      <a:pt x="1233" y="6075"/>
                    </a:lnTo>
                    <a:lnTo>
                      <a:pt x="1079" y="6567"/>
                    </a:lnTo>
                    <a:lnTo>
                      <a:pt x="934" y="7074"/>
                    </a:lnTo>
                    <a:lnTo>
                      <a:pt x="799" y="7596"/>
                    </a:lnTo>
                    <a:lnTo>
                      <a:pt x="674" y="8132"/>
                    </a:lnTo>
                    <a:lnTo>
                      <a:pt x="558" y="8684"/>
                    </a:lnTo>
                    <a:lnTo>
                      <a:pt x="453" y="9251"/>
                    </a:lnTo>
                    <a:lnTo>
                      <a:pt x="358" y="9832"/>
                    </a:lnTo>
                    <a:lnTo>
                      <a:pt x="275" y="10428"/>
                    </a:lnTo>
                    <a:lnTo>
                      <a:pt x="201" y="11040"/>
                    </a:lnTo>
                    <a:lnTo>
                      <a:pt x="139" y="11665"/>
                    </a:lnTo>
                    <a:lnTo>
                      <a:pt x="88" y="12306"/>
                    </a:lnTo>
                    <a:lnTo>
                      <a:pt x="48" y="12961"/>
                    </a:lnTo>
                    <a:lnTo>
                      <a:pt x="20" y="13632"/>
                    </a:lnTo>
                    <a:lnTo>
                      <a:pt x="4" y="14318"/>
                    </a:lnTo>
                    <a:lnTo>
                      <a:pt x="0" y="15019"/>
                    </a:lnTo>
                    <a:lnTo>
                      <a:pt x="13" y="15116"/>
                    </a:lnTo>
                    <a:lnTo>
                      <a:pt x="52" y="15207"/>
                    </a:lnTo>
                    <a:lnTo>
                      <a:pt x="116" y="15293"/>
                    </a:lnTo>
                    <a:lnTo>
                      <a:pt x="202" y="15375"/>
                    </a:lnTo>
                    <a:lnTo>
                      <a:pt x="308" y="15451"/>
                    </a:lnTo>
                    <a:lnTo>
                      <a:pt x="434" y="15523"/>
                    </a:lnTo>
                    <a:lnTo>
                      <a:pt x="577" y="15588"/>
                    </a:lnTo>
                    <a:lnTo>
                      <a:pt x="737" y="15650"/>
                    </a:lnTo>
                    <a:lnTo>
                      <a:pt x="910" y="15707"/>
                    </a:lnTo>
                    <a:lnTo>
                      <a:pt x="1096" y="15759"/>
                    </a:lnTo>
                    <a:lnTo>
                      <a:pt x="1294" y="15809"/>
                    </a:lnTo>
                    <a:lnTo>
                      <a:pt x="1500" y="15853"/>
                    </a:lnTo>
                    <a:lnTo>
                      <a:pt x="1715" y="15895"/>
                    </a:lnTo>
                    <a:lnTo>
                      <a:pt x="1935" y="15931"/>
                    </a:lnTo>
                    <a:lnTo>
                      <a:pt x="2159" y="15965"/>
                    </a:lnTo>
                    <a:lnTo>
                      <a:pt x="2387" y="15995"/>
                    </a:lnTo>
                    <a:lnTo>
                      <a:pt x="2616" y="16022"/>
                    </a:lnTo>
                    <a:lnTo>
                      <a:pt x="2845" y="16047"/>
                    </a:lnTo>
                    <a:lnTo>
                      <a:pt x="3072" y="16068"/>
                    </a:lnTo>
                    <a:lnTo>
                      <a:pt x="3296" y="16087"/>
                    </a:lnTo>
                    <a:lnTo>
                      <a:pt x="3513" y="16102"/>
                    </a:lnTo>
                    <a:lnTo>
                      <a:pt x="3725" y="16116"/>
                    </a:lnTo>
                    <a:lnTo>
                      <a:pt x="3927" y="16128"/>
                    </a:lnTo>
                    <a:lnTo>
                      <a:pt x="4119" y="16137"/>
                    </a:lnTo>
                    <a:lnTo>
                      <a:pt x="4300" y="16145"/>
                    </a:lnTo>
                    <a:lnTo>
                      <a:pt x="4466" y="16150"/>
                    </a:lnTo>
                    <a:lnTo>
                      <a:pt x="4618" y="16155"/>
                    </a:lnTo>
                    <a:lnTo>
                      <a:pt x="4755" y="16157"/>
                    </a:lnTo>
                    <a:lnTo>
                      <a:pt x="4872" y="16159"/>
                    </a:lnTo>
                    <a:lnTo>
                      <a:pt x="4969" y="16159"/>
                    </a:lnTo>
                    <a:lnTo>
                      <a:pt x="5044" y="16159"/>
                    </a:lnTo>
                    <a:lnTo>
                      <a:pt x="5098" y="16158"/>
                    </a:lnTo>
                    <a:lnTo>
                      <a:pt x="5098" y="0"/>
                    </a:lnTo>
                  </a:path>
                </a:pathLst>
              </a:custGeom>
              <a:solidFill>
                <a:srgbClr val="F2F2F2"/>
              </a:solidFill>
              <a:ln w="9525">
                <a:noFill/>
                <a:round/>
                <a:headEnd/>
                <a:tailEnd/>
              </a:ln>
            </p:spPr>
            <p:txBody>
              <a:bodyPr/>
              <a:lstStyle/>
              <a:p>
                <a:endParaRPr lang="zh-CN" altLang="en-US"/>
              </a:p>
            </p:txBody>
          </p:sp>
          <p:sp>
            <p:nvSpPr>
              <p:cNvPr id="6158" name="Freeform 5"/>
              <p:cNvSpPr>
                <a:spLocks/>
              </p:cNvSpPr>
              <p:nvPr/>
            </p:nvSpPr>
            <p:spPr bwMode="auto">
              <a:xfrm>
                <a:off x="332027" y="195609"/>
                <a:ext cx="377346" cy="78614"/>
              </a:xfrm>
              <a:custGeom>
                <a:avLst/>
                <a:gdLst>
                  <a:gd name="T0" fmla="*/ 2147483647 w 5714"/>
                  <a:gd name="T1" fmla="*/ 2147483647 h 1188"/>
                  <a:gd name="T2" fmla="*/ 2147483647 w 5714"/>
                  <a:gd name="T3" fmla="*/ 2147483647 h 1188"/>
                  <a:gd name="T4" fmla="*/ 2147483647 w 5714"/>
                  <a:gd name="T5" fmla="*/ 2147483647 h 1188"/>
                  <a:gd name="T6" fmla="*/ 2147483647 w 5714"/>
                  <a:gd name="T7" fmla="*/ 2147483647 h 1188"/>
                  <a:gd name="T8" fmla="*/ 2147483647 w 5714"/>
                  <a:gd name="T9" fmla="*/ 2147483647 h 1188"/>
                  <a:gd name="T10" fmla="*/ 2147483647 w 5714"/>
                  <a:gd name="T11" fmla="*/ 2147483647 h 1188"/>
                  <a:gd name="T12" fmla="*/ 2147483647 w 5714"/>
                  <a:gd name="T13" fmla="*/ 2147483647 h 1188"/>
                  <a:gd name="T14" fmla="*/ 2147483647 w 5714"/>
                  <a:gd name="T15" fmla="*/ 2147483647 h 1188"/>
                  <a:gd name="T16" fmla="*/ 2147483647 w 5714"/>
                  <a:gd name="T17" fmla="*/ 2147483647 h 1188"/>
                  <a:gd name="T18" fmla="*/ 2147483647 w 5714"/>
                  <a:gd name="T19" fmla="*/ 2147483647 h 1188"/>
                  <a:gd name="T20" fmla="*/ 2147483647 w 5714"/>
                  <a:gd name="T21" fmla="*/ 2147483647 h 1188"/>
                  <a:gd name="T22" fmla="*/ 2147483647 w 5714"/>
                  <a:gd name="T23" fmla="*/ 2147483647 h 1188"/>
                  <a:gd name="T24" fmla="*/ 2147483647 w 5714"/>
                  <a:gd name="T25" fmla="*/ 2147483647 h 1188"/>
                  <a:gd name="T26" fmla="*/ 2147483647 w 5714"/>
                  <a:gd name="T27" fmla="*/ 2147483647 h 1188"/>
                  <a:gd name="T28" fmla="*/ 2147483647 w 5714"/>
                  <a:gd name="T29" fmla="*/ 2147483647 h 1188"/>
                  <a:gd name="T30" fmla="*/ 2147483647 w 5714"/>
                  <a:gd name="T31" fmla="*/ 2147483647 h 1188"/>
                  <a:gd name="T32" fmla="*/ 2147483647 w 5714"/>
                  <a:gd name="T33" fmla="*/ 2147483647 h 1188"/>
                  <a:gd name="T34" fmla="*/ 2147483647 w 5714"/>
                  <a:gd name="T35" fmla="*/ 2147483647 h 1188"/>
                  <a:gd name="T36" fmla="*/ 2147483647 w 5714"/>
                  <a:gd name="T37" fmla="*/ 2147483647 h 1188"/>
                  <a:gd name="T38" fmla="*/ 2147483647 w 5714"/>
                  <a:gd name="T39" fmla="*/ 2147483647 h 1188"/>
                  <a:gd name="T40" fmla="*/ 2147483647 w 5714"/>
                  <a:gd name="T41" fmla="*/ 2147483647 h 1188"/>
                  <a:gd name="T42" fmla="*/ 874955583 w 5714"/>
                  <a:gd name="T43" fmla="*/ 2147483647 h 1188"/>
                  <a:gd name="T44" fmla="*/ 2147483647 w 5714"/>
                  <a:gd name="T45" fmla="*/ 2147483647 h 1188"/>
                  <a:gd name="T46" fmla="*/ 2147483647 w 5714"/>
                  <a:gd name="T47" fmla="*/ 1572280942 h 1188"/>
                  <a:gd name="T48" fmla="*/ 2147483647 w 5714"/>
                  <a:gd name="T49" fmla="*/ 862926995 h 1188"/>
                  <a:gd name="T50" fmla="*/ 2147483647 w 5714"/>
                  <a:gd name="T51" fmla="*/ 2032430464 h 1188"/>
                  <a:gd name="T52" fmla="*/ 2147483647 w 5714"/>
                  <a:gd name="T53" fmla="*/ 2147483647 h 1188"/>
                  <a:gd name="T54" fmla="*/ 2147483647 w 5714"/>
                  <a:gd name="T55" fmla="*/ 2147483647 h 1188"/>
                  <a:gd name="T56" fmla="*/ 2147483647 w 5714"/>
                  <a:gd name="T57" fmla="*/ 2147483647 h 1188"/>
                  <a:gd name="T58" fmla="*/ 2147483647 w 5714"/>
                  <a:gd name="T59" fmla="*/ 2147483647 h 1188"/>
                  <a:gd name="T60" fmla="*/ 2147483647 w 5714"/>
                  <a:gd name="T61" fmla="*/ 2147483647 h 1188"/>
                  <a:gd name="T62" fmla="*/ 2147483647 w 5714"/>
                  <a:gd name="T63" fmla="*/ 2147483647 h 1188"/>
                  <a:gd name="T64" fmla="*/ 2147483647 w 5714"/>
                  <a:gd name="T65" fmla="*/ 2147483647 h 1188"/>
                  <a:gd name="T66" fmla="*/ 2147483647 w 5714"/>
                  <a:gd name="T67" fmla="*/ 2147483647 h 1188"/>
                  <a:gd name="T68" fmla="*/ 2147483647 w 5714"/>
                  <a:gd name="T69" fmla="*/ 2147483647 h 1188"/>
                  <a:gd name="T70" fmla="*/ 2147483647 w 5714"/>
                  <a:gd name="T71" fmla="*/ 2147483647 h 1188"/>
                  <a:gd name="T72" fmla="*/ 2147483647 w 5714"/>
                  <a:gd name="T73" fmla="*/ 2147483647 h 1188"/>
                  <a:gd name="T74" fmla="*/ 2147483647 w 5714"/>
                  <a:gd name="T75" fmla="*/ 2147483647 h 1188"/>
                  <a:gd name="T76" fmla="*/ 2147483647 w 5714"/>
                  <a:gd name="T77" fmla="*/ 2147483647 h 1188"/>
                  <a:gd name="T78" fmla="*/ 2147483647 w 5714"/>
                  <a:gd name="T79" fmla="*/ 2147483647 h 1188"/>
                  <a:gd name="T80" fmla="*/ 2147483647 w 5714"/>
                  <a:gd name="T81" fmla="*/ 2147483647 h 1188"/>
                  <a:gd name="T82" fmla="*/ 2147483647 w 5714"/>
                  <a:gd name="T83" fmla="*/ 2147483647 h 1188"/>
                  <a:gd name="T84" fmla="*/ 2147483647 w 5714"/>
                  <a:gd name="T85" fmla="*/ 2147483647 h 1188"/>
                  <a:gd name="T86" fmla="*/ 2147483647 w 5714"/>
                  <a:gd name="T87" fmla="*/ 2032430464 h 1188"/>
                  <a:gd name="T88" fmla="*/ 2147483647 w 5714"/>
                  <a:gd name="T89" fmla="*/ 862926995 h 1188"/>
                  <a:gd name="T90" fmla="*/ 2147483647 w 5714"/>
                  <a:gd name="T91" fmla="*/ 1572280942 h 1188"/>
                  <a:gd name="T92" fmla="*/ 2147483647 w 5714"/>
                  <a:gd name="T93" fmla="*/ 2147483647 h 1188"/>
                  <a:gd name="T94" fmla="*/ 2147483647 w 5714"/>
                  <a:gd name="T95" fmla="*/ 2147483647 h 1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14"/>
                  <a:gd name="T145" fmla="*/ 0 h 1188"/>
                  <a:gd name="T146" fmla="*/ 5714 w 5714"/>
                  <a:gd name="T147" fmla="*/ 1188 h 118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14" h="1188">
                    <a:moveTo>
                      <a:pt x="5714" y="673"/>
                    </a:moveTo>
                    <a:lnTo>
                      <a:pt x="5635" y="703"/>
                    </a:lnTo>
                    <a:lnTo>
                      <a:pt x="5556" y="733"/>
                    </a:lnTo>
                    <a:lnTo>
                      <a:pt x="5476" y="761"/>
                    </a:lnTo>
                    <a:lnTo>
                      <a:pt x="5395" y="789"/>
                    </a:lnTo>
                    <a:lnTo>
                      <a:pt x="5313" y="816"/>
                    </a:lnTo>
                    <a:lnTo>
                      <a:pt x="5230" y="841"/>
                    </a:lnTo>
                    <a:lnTo>
                      <a:pt x="5148" y="867"/>
                    </a:lnTo>
                    <a:lnTo>
                      <a:pt x="5064" y="891"/>
                    </a:lnTo>
                    <a:lnTo>
                      <a:pt x="4979" y="914"/>
                    </a:lnTo>
                    <a:lnTo>
                      <a:pt x="4893" y="936"/>
                    </a:lnTo>
                    <a:lnTo>
                      <a:pt x="4807" y="959"/>
                    </a:lnTo>
                    <a:lnTo>
                      <a:pt x="4720" y="979"/>
                    </a:lnTo>
                    <a:lnTo>
                      <a:pt x="4633" y="999"/>
                    </a:lnTo>
                    <a:lnTo>
                      <a:pt x="4545" y="1018"/>
                    </a:lnTo>
                    <a:lnTo>
                      <a:pt x="4455" y="1036"/>
                    </a:lnTo>
                    <a:lnTo>
                      <a:pt x="4366" y="1053"/>
                    </a:lnTo>
                    <a:lnTo>
                      <a:pt x="4275" y="1068"/>
                    </a:lnTo>
                    <a:lnTo>
                      <a:pt x="4185" y="1084"/>
                    </a:lnTo>
                    <a:lnTo>
                      <a:pt x="4093" y="1097"/>
                    </a:lnTo>
                    <a:lnTo>
                      <a:pt x="4002" y="1111"/>
                    </a:lnTo>
                    <a:lnTo>
                      <a:pt x="3909" y="1123"/>
                    </a:lnTo>
                    <a:lnTo>
                      <a:pt x="3816" y="1134"/>
                    </a:lnTo>
                    <a:lnTo>
                      <a:pt x="3722" y="1144"/>
                    </a:lnTo>
                    <a:lnTo>
                      <a:pt x="3627" y="1153"/>
                    </a:lnTo>
                    <a:lnTo>
                      <a:pt x="3533" y="1161"/>
                    </a:lnTo>
                    <a:lnTo>
                      <a:pt x="3437" y="1168"/>
                    </a:lnTo>
                    <a:lnTo>
                      <a:pt x="3342" y="1174"/>
                    </a:lnTo>
                    <a:lnTo>
                      <a:pt x="3246" y="1179"/>
                    </a:lnTo>
                    <a:lnTo>
                      <a:pt x="3149" y="1183"/>
                    </a:lnTo>
                    <a:lnTo>
                      <a:pt x="3052" y="1186"/>
                    </a:lnTo>
                    <a:lnTo>
                      <a:pt x="2955" y="1187"/>
                    </a:lnTo>
                    <a:lnTo>
                      <a:pt x="2858" y="1188"/>
                    </a:lnTo>
                    <a:lnTo>
                      <a:pt x="2759" y="1187"/>
                    </a:lnTo>
                    <a:lnTo>
                      <a:pt x="2662" y="1186"/>
                    </a:lnTo>
                    <a:lnTo>
                      <a:pt x="2565" y="1183"/>
                    </a:lnTo>
                    <a:lnTo>
                      <a:pt x="2468" y="1179"/>
                    </a:lnTo>
                    <a:lnTo>
                      <a:pt x="2372" y="1174"/>
                    </a:lnTo>
                    <a:lnTo>
                      <a:pt x="2277" y="1168"/>
                    </a:lnTo>
                    <a:lnTo>
                      <a:pt x="2181" y="1161"/>
                    </a:lnTo>
                    <a:lnTo>
                      <a:pt x="2087" y="1153"/>
                    </a:lnTo>
                    <a:lnTo>
                      <a:pt x="1992" y="1144"/>
                    </a:lnTo>
                    <a:lnTo>
                      <a:pt x="1898" y="1134"/>
                    </a:lnTo>
                    <a:lnTo>
                      <a:pt x="1805" y="1123"/>
                    </a:lnTo>
                    <a:lnTo>
                      <a:pt x="1712" y="1111"/>
                    </a:lnTo>
                    <a:lnTo>
                      <a:pt x="1621" y="1097"/>
                    </a:lnTo>
                    <a:lnTo>
                      <a:pt x="1529" y="1084"/>
                    </a:lnTo>
                    <a:lnTo>
                      <a:pt x="1439" y="1068"/>
                    </a:lnTo>
                    <a:lnTo>
                      <a:pt x="1348" y="1053"/>
                    </a:lnTo>
                    <a:lnTo>
                      <a:pt x="1259" y="1036"/>
                    </a:lnTo>
                    <a:lnTo>
                      <a:pt x="1169" y="1018"/>
                    </a:lnTo>
                    <a:lnTo>
                      <a:pt x="1081" y="999"/>
                    </a:lnTo>
                    <a:lnTo>
                      <a:pt x="994" y="979"/>
                    </a:lnTo>
                    <a:lnTo>
                      <a:pt x="907" y="959"/>
                    </a:lnTo>
                    <a:lnTo>
                      <a:pt x="821" y="936"/>
                    </a:lnTo>
                    <a:lnTo>
                      <a:pt x="735" y="914"/>
                    </a:lnTo>
                    <a:lnTo>
                      <a:pt x="650" y="891"/>
                    </a:lnTo>
                    <a:lnTo>
                      <a:pt x="566" y="867"/>
                    </a:lnTo>
                    <a:lnTo>
                      <a:pt x="484" y="841"/>
                    </a:lnTo>
                    <a:lnTo>
                      <a:pt x="401" y="816"/>
                    </a:lnTo>
                    <a:lnTo>
                      <a:pt x="319" y="789"/>
                    </a:lnTo>
                    <a:lnTo>
                      <a:pt x="238" y="761"/>
                    </a:lnTo>
                    <a:lnTo>
                      <a:pt x="158" y="733"/>
                    </a:lnTo>
                    <a:lnTo>
                      <a:pt x="79" y="703"/>
                    </a:lnTo>
                    <a:lnTo>
                      <a:pt x="0" y="673"/>
                    </a:lnTo>
                    <a:lnTo>
                      <a:pt x="46" y="587"/>
                    </a:lnTo>
                    <a:lnTo>
                      <a:pt x="90" y="501"/>
                    </a:lnTo>
                    <a:lnTo>
                      <a:pt x="136" y="416"/>
                    </a:lnTo>
                    <a:lnTo>
                      <a:pt x="182" y="331"/>
                    </a:lnTo>
                    <a:lnTo>
                      <a:pt x="228" y="247"/>
                    </a:lnTo>
                    <a:lnTo>
                      <a:pt x="275" y="164"/>
                    </a:lnTo>
                    <a:lnTo>
                      <a:pt x="322" y="82"/>
                    </a:lnTo>
                    <a:lnTo>
                      <a:pt x="370" y="0"/>
                    </a:lnTo>
                    <a:lnTo>
                      <a:pt x="440" y="22"/>
                    </a:lnTo>
                    <a:lnTo>
                      <a:pt x="510" y="45"/>
                    </a:lnTo>
                    <a:lnTo>
                      <a:pt x="582" y="66"/>
                    </a:lnTo>
                    <a:lnTo>
                      <a:pt x="654" y="86"/>
                    </a:lnTo>
                    <a:lnTo>
                      <a:pt x="726" y="106"/>
                    </a:lnTo>
                    <a:lnTo>
                      <a:pt x="800" y="126"/>
                    </a:lnTo>
                    <a:lnTo>
                      <a:pt x="873" y="144"/>
                    </a:lnTo>
                    <a:lnTo>
                      <a:pt x="947" y="163"/>
                    </a:lnTo>
                    <a:lnTo>
                      <a:pt x="1022" y="180"/>
                    </a:lnTo>
                    <a:lnTo>
                      <a:pt x="1097" y="197"/>
                    </a:lnTo>
                    <a:lnTo>
                      <a:pt x="1173" y="212"/>
                    </a:lnTo>
                    <a:lnTo>
                      <a:pt x="1249" y="228"/>
                    </a:lnTo>
                    <a:lnTo>
                      <a:pt x="1325" y="243"/>
                    </a:lnTo>
                    <a:lnTo>
                      <a:pt x="1402" y="257"/>
                    </a:lnTo>
                    <a:lnTo>
                      <a:pt x="1480" y="271"/>
                    </a:lnTo>
                    <a:lnTo>
                      <a:pt x="1557" y="283"/>
                    </a:lnTo>
                    <a:lnTo>
                      <a:pt x="1635" y="294"/>
                    </a:lnTo>
                    <a:lnTo>
                      <a:pt x="1715" y="305"/>
                    </a:lnTo>
                    <a:lnTo>
                      <a:pt x="1794" y="316"/>
                    </a:lnTo>
                    <a:lnTo>
                      <a:pt x="1873" y="325"/>
                    </a:lnTo>
                    <a:lnTo>
                      <a:pt x="1954" y="334"/>
                    </a:lnTo>
                    <a:lnTo>
                      <a:pt x="2034" y="343"/>
                    </a:lnTo>
                    <a:lnTo>
                      <a:pt x="2115" y="350"/>
                    </a:lnTo>
                    <a:lnTo>
                      <a:pt x="2195" y="357"/>
                    </a:lnTo>
                    <a:lnTo>
                      <a:pt x="2277" y="363"/>
                    </a:lnTo>
                    <a:lnTo>
                      <a:pt x="2359" y="368"/>
                    </a:lnTo>
                    <a:lnTo>
                      <a:pt x="2441" y="372"/>
                    </a:lnTo>
                    <a:lnTo>
                      <a:pt x="2524" y="376"/>
                    </a:lnTo>
                    <a:lnTo>
                      <a:pt x="2606" y="379"/>
                    </a:lnTo>
                    <a:lnTo>
                      <a:pt x="2690" y="380"/>
                    </a:lnTo>
                    <a:lnTo>
                      <a:pt x="2774" y="382"/>
                    </a:lnTo>
                    <a:lnTo>
                      <a:pt x="2858" y="382"/>
                    </a:lnTo>
                    <a:lnTo>
                      <a:pt x="2940" y="382"/>
                    </a:lnTo>
                    <a:lnTo>
                      <a:pt x="3024" y="380"/>
                    </a:lnTo>
                    <a:lnTo>
                      <a:pt x="3108" y="379"/>
                    </a:lnTo>
                    <a:lnTo>
                      <a:pt x="3190" y="376"/>
                    </a:lnTo>
                    <a:lnTo>
                      <a:pt x="3273" y="372"/>
                    </a:lnTo>
                    <a:lnTo>
                      <a:pt x="3355" y="368"/>
                    </a:lnTo>
                    <a:lnTo>
                      <a:pt x="3437" y="363"/>
                    </a:lnTo>
                    <a:lnTo>
                      <a:pt x="3518" y="357"/>
                    </a:lnTo>
                    <a:lnTo>
                      <a:pt x="3599" y="350"/>
                    </a:lnTo>
                    <a:lnTo>
                      <a:pt x="3680" y="343"/>
                    </a:lnTo>
                    <a:lnTo>
                      <a:pt x="3760" y="334"/>
                    </a:lnTo>
                    <a:lnTo>
                      <a:pt x="3841" y="325"/>
                    </a:lnTo>
                    <a:lnTo>
                      <a:pt x="3920" y="316"/>
                    </a:lnTo>
                    <a:lnTo>
                      <a:pt x="3999" y="305"/>
                    </a:lnTo>
                    <a:lnTo>
                      <a:pt x="4079" y="294"/>
                    </a:lnTo>
                    <a:lnTo>
                      <a:pt x="4157" y="283"/>
                    </a:lnTo>
                    <a:lnTo>
                      <a:pt x="4234" y="271"/>
                    </a:lnTo>
                    <a:lnTo>
                      <a:pt x="4312" y="257"/>
                    </a:lnTo>
                    <a:lnTo>
                      <a:pt x="4389" y="243"/>
                    </a:lnTo>
                    <a:lnTo>
                      <a:pt x="4465" y="228"/>
                    </a:lnTo>
                    <a:lnTo>
                      <a:pt x="4541" y="212"/>
                    </a:lnTo>
                    <a:lnTo>
                      <a:pt x="4617" y="197"/>
                    </a:lnTo>
                    <a:lnTo>
                      <a:pt x="4692" y="180"/>
                    </a:lnTo>
                    <a:lnTo>
                      <a:pt x="4767" y="162"/>
                    </a:lnTo>
                    <a:lnTo>
                      <a:pt x="4841" y="144"/>
                    </a:lnTo>
                    <a:lnTo>
                      <a:pt x="4914" y="126"/>
                    </a:lnTo>
                    <a:lnTo>
                      <a:pt x="4988" y="106"/>
                    </a:lnTo>
                    <a:lnTo>
                      <a:pt x="5060" y="86"/>
                    </a:lnTo>
                    <a:lnTo>
                      <a:pt x="5132" y="66"/>
                    </a:lnTo>
                    <a:lnTo>
                      <a:pt x="5204" y="45"/>
                    </a:lnTo>
                    <a:lnTo>
                      <a:pt x="5274" y="22"/>
                    </a:lnTo>
                    <a:lnTo>
                      <a:pt x="5344" y="0"/>
                    </a:lnTo>
                    <a:lnTo>
                      <a:pt x="5392" y="82"/>
                    </a:lnTo>
                    <a:lnTo>
                      <a:pt x="5439" y="164"/>
                    </a:lnTo>
                    <a:lnTo>
                      <a:pt x="5486" y="247"/>
                    </a:lnTo>
                    <a:lnTo>
                      <a:pt x="5532" y="331"/>
                    </a:lnTo>
                    <a:lnTo>
                      <a:pt x="5578" y="416"/>
                    </a:lnTo>
                    <a:lnTo>
                      <a:pt x="5624" y="501"/>
                    </a:lnTo>
                    <a:lnTo>
                      <a:pt x="5668" y="587"/>
                    </a:lnTo>
                    <a:lnTo>
                      <a:pt x="5714" y="673"/>
                    </a:lnTo>
                  </a:path>
                </a:pathLst>
              </a:custGeom>
              <a:solidFill>
                <a:schemeClr val="tx2"/>
              </a:solidFill>
              <a:ln w="9525">
                <a:noFill/>
                <a:round/>
                <a:headEnd/>
                <a:tailEnd/>
              </a:ln>
            </p:spPr>
            <p:txBody>
              <a:bodyPr/>
              <a:lstStyle/>
              <a:p>
                <a:endParaRPr lang="zh-CN" altLang="en-US"/>
              </a:p>
            </p:txBody>
          </p:sp>
          <p:sp>
            <p:nvSpPr>
              <p:cNvPr id="6159" name="Freeform 6"/>
              <p:cNvSpPr>
                <a:spLocks/>
              </p:cNvSpPr>
              <p:nvPr/>
            </p:nvSpPr>
            <p:spPr bwMode="auto">
              <a:xfrm>
                <a:off x="520700" y="195609"/>
                <a:ext cx="188673" cy="78614"/>
              </a:xfrm>
              <a:custGeom>
                <a:avLst/>
                <a:gdLst>
                  <a:gd name="T0" fmla="*/ 0 w 2856"/>
                  <a:gd name="T1" fmla="*/ 2147483647 h 1188"/>
                  <a:gd name="T2" fmla="*/ 1847467944 w 2856"/>
                  <a:gd name="T3" fmla="*/ 2147483647 h 1188"/>
                  <a:gd name="T4" fmla="*/ 2147483647 w 2856"/>
                  <a:gd name="T5" fmla="*/ 2147483647 h 1188"/>
                  <a:gd name="T6" fmla="*/ 2147483647 w 2856"/>
                  <a:gd name="T7" fmla="*/ 2147483647 h 1188"/>
                  <a:gd name="T8" fmla="*/ 2147483647 w 2856"/>
                  <a:gd name="T9" fmla="*/ 2147483647 h 1188"/>
                  <a:gd name="T10" fmla="*/ 2147483647 w 2856"/>
                  <a:gd name="T11" fmla="*/ 2147483647 h 1188"/>
                  <a:gd name="T12" fmla="*/ 2147483647 w 2856"/>
                  <a:gd name="T13" fmla="*/ 2147483647 h 1188"/>
                  <a:gd name="T14" fmla="*/ 2147483647 w 2856"/>
                  <a:gd name="T15" fmla="*/ 2147483647 h 1188"/>
                  <a:gd name="T16" fmla="*/ 2147483647 w 2856"/>
                  <a:gd name="T17" fmla="*/ 2147483647 h 1188"/>
                  <a:gd name="T18" fmla="*/ 2147483647 w 2856"/>
                  <a:gd name="T19" fmla="*/ 2147483647 h 1188"/>
                  <a:gd name="T20" fmla="*/ 2147483647 w 2856"/>
                  <a:gd name="T21" fmla="*/ 2147483647 h 1188"/>
                  <a:gd name="T22" fmla="*/ 2147483647 w 2856"/>
                  <a:gd name="T23" fmla="*/ 2147483647 h 1188"/>
                  <a:gd name="T24" fmla="*/ 2147483647 w 2856"/>
                  <a:gd name="T25" fmla="*/ 2147483647 h 1188"/>
                  <a:gd name="T26" fmla="*/ 2147483647 w 2856"/>
                  <a:gd name="T27" fmla="*/ 2147483647 h 1188"/>
                  <a:gd name="T28" fmla="*/ 2147483647 w 2856"/>
                  <a:gd name="T29" fmla="*/ 2147483647 h 1188"/>
                  <a:gd name="T30" fmla="*/ 2147483647 w 2856"/>
                  <a:gd name="T31" fmla="*/ 2147483647 h 1188"/>
                  <a:gd name="T32" fmla="*/ 2147483647 w 2856"/>
                  <a:gd name="T33" fmla="*/ 2147483647 h 1188"/>
                  <a:gd name="T34" fmla="*/ 2147483647 w 2856"/>
                  <a:gd name="T35" fmla="*/ 2147483647 h 1188"/>
                  <a:gd name="T36" fmla="*/ 2147483647 w 2856"/>
                  <a:gd name="T37" fmla="*/ 2147483647 h 1188"/>
                  <a:gd name="T38" fmla="*/ 2147483647 w 2856"/>
                  <a:gd name="T39" fmla="*/ 2147483647 h 1188"/>
                  <a:gd name="T40" fmla="*/ 2147483647 w 2856"/>
                  <a:gd name="T41" fmla="*/ 1572280942 h 1188"/>
                  <a:gd name="T42" fmla="*/ 2147483647 w 2856"/>
                  <a:gd name="T43" fmla="*/ 421899857 h 1188"/>
                  <a:gd name="T44" fmla="*/ 2147483647 w 2856"/>
                  <a:gd name="T45" fmla="*/ 1265415422 h 1188"/>
                  <a:gd name="T46" fmla="*/ 2147483647 w 2856"/>
                  <a:gd name="T47" fmla="*/ 2032430464 h 1188"/>
                  <a:gd name="T48" fmla="*/ 2147483647 w 2856"/>
                  <a:gd name="T49" fmla="*/ 2147483647 h 1188"/>
                  <a:gd name="T50" fmla="*/ 2147483647 w 2856"/>
                  <a:gd name="T51" fmla="*/ 2147483647 h 1188"/>
                  <a:gd name="T52" fmla="*/ 2147483647 w 2856"/>
                  <a:gd name="T53" fmla="*/ 2147483647 h 1188"/>
                  <a:gd name="T54" fmla="*/ 2147483647 w 2856"/>
                  <a:gd name="T55" fmla="*/ 2147483647 h 1188"/>
                  <a:gd name="T56" fmla="*/ 2147483647 w 2856"/>
                  <a:gd name="T57" fmla="*/ 2147483647 h 1188"/>
                  <a:gd name="T58" fmla="*/ 2147483647 w 2856"/>
                  <a:gd name="T59" fmla="*/ 2147483647 h 1188"/>
                  <a:gd name="T60" fmla="*/ 2147483647 w 2856"/>
                  <a:gd name="T61" fmla="*/ 2147483647 h 1188"/>
                  <a:gd name="T62" fmla="*/ 2147483647 w 2856"/>
                  <a:gd name="T63" fmla="*/ 2147483647 h 1188"/>
                  <a:gd name="T64" fmla="*/ 2147483647 w 2856"/>
                  <a:gd name="T65" fmla="*/ 2147483647 h 1188"/>
                  <a:gd name="T66" fmla="*/ 2147483647 w 2856"/>
                  <a:gd name="T67" fmla="*/ 2147483647 h 1188"/>
                  <a:gd name="T68" fmla="*/ 2147483647 w 2856"/>
                  <a:gd name="T69" fmla="*/ 2147483647 h 1188"/>
                  <a:gd name="T70" fmla="*/ 2147483647 w 2856"/>
                  <a:gd name="T71" fmla="*/ 2147483647 h 1188"/>
                  <a:gd name="T72" fmla="*/ 1580785884 w 2856"/>
                  <a:gd name="T73" fmla="*/ 2147483647 h 1188"/>
                  <a:gd name="T74" fmla="*/ 0 w 2856"/>
                  <a:gd name="T75" fmla="*/ 2147483647 h 1188"/>
                  <a:gd name="T76" fmla="*/ 0 w 2856"/>
                  <a:gd name="T77" fmla="*/ 2147483647 h 11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856"/>
                  <a:gd name="T118" fmla="*/ 0 h 1188"/>
                  <a:gd name="T119" fmla="*/ 2856 w 2856"/>
                  <a:gd name="T120" fmla="*/ 1188 h 11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856" h="1188">
                    <a:moveTo>
                      <a:pt x="0" y="1188"/>
                    </a:moveTo>
                    <a:lnTo>
                      <a:pt x="0" y="1188"/>
                    </a:lnTo>
                    <a:lnTo>
                      <a:pt x="97" y="1187"/>
                    </a:lnTo>
                    <a:lnTo>
                      <a:pt x="194" y="1186"/>
                    </a:lnTo>
                    <a:lnTo>
                      <a:pt x="291" y="1183"/>
                    </a:lnTo>
                    <a:lnTo>
                      <a:pt x="388" y="1179"/>
                    </a:lnTo>
                    <a:lnTo>
                      <a:pt x="484" y="1174"/>
                    </a:lnTo>
                    <a:lnTo>
                      <a:pt x="579" y="1168"/>
                    </a:lnTo>
                    <a:lnTo>
                      <a:pt x="675" y="1161"/>
                    </a:lnTo>
                    <a:lnTo>
                      <a:pt x="770" y="1153"/>
                    </a:lnTo>
                    <a:lnTo>
                      <a:pt x="864" y="1144"/>
                    </a:lnTo>
                    <a:lnTo>
                      <a:pt x="958" y="1134"/>
                    </a:lnTo>
                    <a:lnTo>
                      <a:pt x="1051" y="1123"/>
                    </a:lnTo>
                    <a:lnTo>
                      <a:pt x="1144" y="1111"/>
                    </a:lnTo>
                    <a:lnTo>
                      <a:pt x="1235" y="1097"/>
                    </a:lnTo>
                    <a:lnTo>
                      <a:pt x="1327" y="1084"/>
                    </a:lnTo>
                    <a:lnTo>
                      <a:pt x="1417" y="1068"/>
                    </a:lnTo>
                    <a:lnTo>
                      <a:pt x="1508" y="1053"/>
                    </a:lnTo>
                    <a:lnTo>
                      <a:pt x="1597" y="1036"/>
                    </a:lnTo>
                    <a:lnTo>
                      <a:pt x="1687" y="1018"/>
                    </a:lnTo>
                    <a:lnTo>
                      <a:pt x="1775" y="999"/>
                    </a:lnTo>
                    <a:lnTo>
                      <a:pt x="1862" y="979"/>
                    </a:lnTo>
                    <a:lnTo>
                      <a:pt x="1949" y="959"/>
                    </a:lnTo>
                    <a:lnTo>
                      <a:pt x="2035" y="936"/>
                    </a:lnTo>
                    <a:lnTo>
                      <a:pt x="2121" y="914"/>
                    </a:lnTo>
                    <a:lnTo>
                      <a:pt x="2206" y="891"/>
                    </a:lnTo>
                    <a:lnTo>
                      <a:pt x="2290" y="867"/>
                    </a:lnTo>
                    <a:lnTo>
                      <a:pt x="2372" y="841"/>
                    </a:lnTo>
                    <a:lnTo>
                      <a:pt x="2455" y="816"/>
                    </a:lnTo>
                    <a:lnTo>
                      <a:pt x="2537" y="789"/>
                    </a:lnTo>
                    <a:lnTo>
                      <a:pt x="2618" y="761"/>
                    </a:lnTo>
                    <a:lnTo>
                      <a:pt x="2699" y="733"/>
                    </a:lnTo>
                    <a:lnTo>
                      <a:pt x="2777" y="703"/>
                    </a:lnTo>
                    <a:lnTo>
                      <a:pt x="2856" y="673"/>
                    </a:lnTo>
                    <a:lnTo>
                      <a:pt x="2810" y="587"/>
                    </a:lnTo>
                    <a:lnTo>
                      <a:pt x="2766" y="501"/>
                    </a:lnTo>
                    <a:lnTo>
                      <a:pt x="2720" y="416"/>
                    </a:lnTo>
                    <a:lnTo>
                      <a:pt x="2674" y="331"/>
                    </a:lnTo>
                    <a:lnTo>
                      <a:pt x="2628" y="247"/>
                    </a:lnTo>
                    <a:lnTo>
                      <a:pt x="2581" y="164"/>
                    </a:lnTo>
                    <a:lnTo>
                      <a:pt x="2534" y="82"/>
                    </a:lnTo>
                    <a:lnTo>
                      <a:pt x="2486" y="0"/>
                    </a:lnTo>
                    <a:lnTo>
                      <a:pt x="2416" y="22"/>
                    </a:lnTo>
                    <a:lnTo>
                      <a:pt x="2346" y="45"/>
                    </a:lnTo>
                    <a:lnTo>
                      <a:pt x="2274" y="66"/>
                    </a:lnTo>
                    <a:lnTo>
                      <a:pt x="2203" y="86"/>
                    </a:lnTo>
                    <a:lnTo>
                      <a:pt x="2130" y="106"/>
                    </a:lnTo>
                    <a:lnTo>
                      <a:pt x="2056" y="126"/>
                    </a:lnTo>
                    <a:lnTo>
                      <a:pt x="1983" y="144"/>
                    </a:lnTo>
                    <a:lnTo>
                      <a:pt x="1909" y="163"/>
                    </a:lnTo>
                    <a:lnTo>
                      <a:pt x="1834" y="180"/>
                    </a:lnTo>
                    <a:lnTo>
                      <a:pt x="1759" y="197"/>
                    </a:lnTo>
                    <a:lnTo>
                      <a:pt x="1683" y="212"/>
                    </a:lnTo>
                    <a:lnTo>
                      <a:pt x="1607" y="228"/>
                    </a:lnTo>
                    <a:lnTo>
                      <a:pt x="1531" y="243"/>
                    </a:lnTo>
                    <a:lnTo>
                      <a:pt x="1454" y="257"/>
                    </a:lnTo>
                    <a:lnTo>
                      <a:pt x="1376" y="271"/>
                    </a:lnTo>
                    <a:lnTo>
                      <a:pt x="1299" y="283"/>
                    </a:lnTo>
                    <a:lnTo>
                      <a:pt x="1221" y="294"/>
                    </a:lnTo>
                    <a:lnTo>
                      <a:pt x="1141" y="305"/>
                    </a:lnTo>
                    <a:lnTo>
                      <a:pt x="1062" y="316"/>
                    </a:lnTo>
                    <a:lnTo>
                      <a:pt x="983" y="325"/>
                    </a:lnTo>
                    <a:lnTo>
                      <a:pt x="902" y="334"/>
                    </a:lnTo>
                    <a:lnTo>
                      <a:pt x="822" y="343"/>
                    </a:lnTo>
                    <a:lnTo>
                      <a:pt x="741" y="350"/>
                    </a:lnTo>
                    <a:lnTo>
                      <a:pt x="661" y="357"/>
                    </a:lnTo>
                    <a:lnTo>
                      <a:pt x="579" y="363"/>
                    </a:lnTo>
                    <a:lnTo>
                      <a:pt x="497" y="368"/>
                    </a:lnTo>
                    <a:lnTo>
                      <a:pt x="415" y="372"/>
                    </a:lnTo>
                    <a:lnTo>
                      <a:pt x="332" y="376"/>
                    </a:lnTo>
                    <a:lnTo>
                      <a:pt x="250" y="379"/>
                    </a:lnTo>
                    <a:lnTo>
                      <a:pt x="166" y="380"/>
                    </a:lnTo>
                    <a:lnTo>
                      <a:pt x="83" y="382"/>
                    </a:lnTo>
                    <a:lnTo>
                      <a:pt x="0" y="382"/>
                    </a:lnTo>
                    <a:lnTo>
                      <a:pt x="0" y="1188"/>
                    </a:lnTo>
                  </a:path>
                </a:pathLst>
              </a:custGeom>
              <a:solidFill>
                <a:schemeClr val="tx2"/>
              </a:solidFill>
              <a:ln w="9525">
                <a:noFill/>
                <a:round/>
                <a:headEnd/>
                <a:tailEnd/>
              </a:ln>
            </p:spPr>
            <p:txBody>
              <a:bodyPr/>
              <a:lstStyle/>
              <a:p>
                <a:endParaRPr lang="zh-CN" altLang="en-US"/>
              </a:p>
            </p:txBody>
          </p:sp>
          <p:sp>
            <p:nvSpPr>
              <p:cNvPr id="6160" name="Freeform 7"/>
              <p:cNvSpPr>
                <a:spLocks/>
              </p:cNvSpPr>
              <p:nvPr/>
            </p:nvSpPr>
            <p:spPr bwMode="auto">
              <a:xfrm>
                <a:off x="0" y="710760"/>
                <a:ext cx="199309" cy="446711"/>
              </a:xfrm>
              <a:custGeom>
                <a:avLst/>
                <a:gdLst>
                  <a:gd name="T0" fmla="*/ 2147483647 w 3021"/>
                  <a:gd name="T1" fmla="*/ 0 h 6762"/>
                  <a:gd name="T2" fmla="*/ 0 w 3021"/>
                  <a:gd name="T3" fmla="*/ 2147483647 h 6762"/>
                  <a:gd name="T4" fmla="*/ 2147483647 w 3021"/>
                  <a:gd name="T5" fmla="*/ 2147483647 h 6762"/>
                  <a:gd name="T6" fmla="*/ 2147483647 w 3021"/>
                  <a:gd name="T7" fmla="*/ 2147483647 h 6762"/>
                  <a:gd name="T8" fmla="*/ 2147483647 w 3021"/>
                  <a:gd name="T9" fmla="*/ 2147483647 h 6762"/>
                  <a:gd name="T10" fmla="*/ 2147483647 w 3021"/>
                  <a:gd name="T11" fmla="*/ 2147483647 h 6762"/>
                  <a:gd name="T12" fmla="*/ 2147483647 w 3021"/>
                  <a:gd name="T13" fmla="*/ 2147483647 h 6762"/>
                  <a:gd name="T14" fmla="*/ 2147483647 w 3021"/>
                  <a:gd name="T15" fmla="*/ 2147483647 h 6762"/>
                  <a:gd name="T16" fmla="*/ 2147483647 w 3021"/>
                  <a:gd name="T17" fmla="*/ 2147483647 h 6762"/>
                  <a:gd name="T18" fmla="*/ 2147483647 w 3021"/>
                  <a:gd name="T19" fmla="*/ 2147483647 h 6762"/>
                  <a:gd name="T20" fmla="*/ 2147483647 w 3021"/>
                  <a:gd name="T21" fmla="*/ 2147483647 h 6762"/>
                  <a:gd name="T22" fmla="*/ 2147483647 w 3021"/>
                  <a:gd name="T23" fmla="*/ 2147483647 h 6762"/>
                  <a:gd name="T24" fmla="*/ 2147483647 w 3021"/>
                  <a:gd name="T25" fmla="*/ 2147483647 h 6762"/>
                  <a:gd name="T26" fmla="*/ 2147483647 w 3021"/>
                  <a:gd name="T27" fmla="*/ 2147483647 h 6762"/>
                  <a:gd name="T28" fmla="*/ 2147483647 w 3021"/>
                  <a:gd name="T29" fmla="*/ 2147483647 h 6762"/>
                  <a:gd name="T30" fmla="*/ 2147483647 w 3021"/>
                  <a:gd name="T31" fmla="*/ 2147483647 h 6762"/>
                  <a:gd name="T32" fmla="*/ 2147483647 w 3021"/>
                  <a:gd name="T33" fmla="*/ 2147483647 h 6762"/>
                  <a:gd name="T34" fmla="*/ 2147483647 w 3021"/>
                  <a:gd name="T35" fmla="*/ 2147483647 h 6762"/>
                  <a:gd name="T36" fmla="*/ 2147483647 w 3021"/>
                  <a:gd name="T37" fmla="*/ 2147483647 h 6762"/>
                  <a:gd name="T38" fmla="*/ 2147483647 w 3021"/>
                  <a:gd name="T39" fmla="*/ 2147483647 h 6762"/>
                  <a:gd name="T40" fmla="*/ 2147483647 w 3021"/>
                  <a:gd name="T41" fmla="*/ 2147483647 h 6762"/>
                  <a:gd name="T42" fmla="*/ 2147483647 w 3021"/>
                  <a:gd name="T43" fmla="*/ 2147483647 h 6762"/>
                  <a:gd name="T44" fmla="*/ 2147483647 w 3021"/>
                  <a:gd name="T45" fmla="*/ 2147483647 h 6762"/>
                  <a:gd name="T46" fmla="*/ 2147483647 w 3021"/>
                  <a:gd name="T47" fmla="*/ 2147483647 h 6762"/>
                  <a:gd name="T48" fmla="*/ 2147483647 w 3021"/>
                  <a:gd name="T49" fmla="*/ 2147483647 h 6762"/>
                  <a:gd name="T50" fmla="*/ 2147483647 w 3021"/>
                  <a:gd name="T51" fmla="*/ 2147483647 h 6762"/>
                  <a:gd name="T52" fmla="*/ 2147483647 w 3021"/>
                  <a:gd name="T53" fmla="*/ 2147483647 h 6762"/>
                  <a:gd name="T54" fmla="*/ 2147483647 w 3021"/>
                  <a:gd name="T55" fmla="*/ 2147483647 h 6762"/>
                  <a:gd name="T56" fmla="*/ 2147483647 w 3021"/>
                  <a:gd name="T57" fmla="*/ 2147483647 h 6762"/>
                  <a:gd name="T58" fmla="*/ 2147483647 w 3021"/>
                  <a:gd name="T59" fmla="*/ 2147483647 h 6762"/>
                  <a:gd name="T60" fmla="*/ 2147483647 w 3021"/>
                  <a:gd name="T61" fmla="*/ 2147483647 h 6762"/>
                  <a:gd name="T62" fmla="*/ 2147483647 w 3021"/>
                  <a:gd name="T63" fmla="*/ 2147483647 h 6762"/>
                  <a:gd name="T64" fmla="*/ 2147483647 w 3021"/>
                  <a:gd name="T65" fmla="*/ 2147483647 h 6762"/>
                  <a:gd name="T66" fmla="*/ 2147483647 w 3021"/>
                  <a:gd name="T67" fmla="*/ 2147483647 h 6762"/>
                  <a:gd name="T68" fmla="*/ 2147483647 w 3021"/>
                  <a:gd name="T69" fmla="*/ 2147483647 h 6762"/>
                  <a:gd name="T70" fmla="*/ 2147483647 w 3021"/>
                  <a:gd name="T71" fmla="*/ 2147483647 h 6762"/>
                  <a:gd name="T72" fmla="*/ 2147483647 w 3021"/>
                  <a:gd name="T73" fmla="*/ 2147483647 h 6762"/>
                  <a:gd name="T74" fmla="*/ 2147483647 w 3021"/>
                  <a:gd name="T75" fmla="*/ 2147483647 h 6762"/>
                  <a:gd name="T76" fmla="*/ 2147483647 w 3021"/>
                  <a:gd name="T77" fmla="*/ 2147483647 h 6762"/>
                  <a:gd name="T78" fmla="*/ 2147483647 w 3021"/>
                  <a:gd name="T79" fmla="*/ 2147483647 h 6762"/>
                  <a:gd name="T80" fmla="*/ 2147483647 w 3021"/>
                  <a:gd name="T81" fmla="*/ 2147483647 h 6762"/>
                  <a:gd name="T82" fmla="*/ 2147483647 w 3021"/>
                  <a:gd name="T83" fmla="*/ 2147483647 h 6762"/>
                  <a:gd name="T84" fmla="*/ 2147483647 w 3021"/>
                  <a:gd name="T85" fmla="*/ 2147483647 h 6762"/>
                  <a:gd name="T86" fmla="*/ 2147483647 w 3021"/>
                  <a:gd name="T87" fmla="*/ 2147483647 h 6762"/>
                  <a:gd name="T88" fmla="*/ 2147483647 w 3021"/>
                  <a:gd name="T89" fmla="*/ 2147483647 h 6762"/>
                  <a:gd name="T90" fmla="*/ 2147483647 w 3021"/>
                  <a:gd name="T91" fmla="*/ 2147483647 h 6762"/>
                  <a:gd name="T92" fmla="*/ 2147483647 w 3021"/>
                  <a:gd name="T93" fmla="*/ 2147483647 h 6762"/>
                  <a:gd name="T94" fmla="*/ 2147483647 w 3021"/>
                  <a:gd name="T95" fmla="*/ 2147483647 h 6762"/>
                  <a:gd name="T96" fmla="*/ 2147483647 w 3021"/>
                  <a:gd name="T97" fmla="*/ 2147483647 h 6762"/>
                  <a:gd name="T98" fmla="*/ 2147483647 w 3021"/>
                  <a:gd name="T99" fmla="*/ 2147483647 h 6762"/>
                  <a:gd name="T100" fmla="*/ 2147483647 w 3021"/>
                  <a:gd name="T101" fmla="*/ 2147483647 h 6762"/>
                  <a:gd name="T102" fmla="*/ 2147483647 w 3021"/>
                  <a:gd name="T103" fmla="*/ 2147483647 h 6762"/>
                  <a:gd name="T104" fmla="*/ 2147483647 w 3021"/>
                  <a:gd name="T105" fmla="*/ 2147483647 h 6762"/>
                  <a:gd name="T106" fmla="*/ 2147483647 w 3021"/>
                  <a:gd name="T107" fmla="*/ 2147483647 h 6762"/>
                  <a:gd name="T108" fmla="*/ 2147483647 w 3021"/>
                  <a:gd name="T109" fmla="*/ 2147483647 h 6762"/>
                  <a:gd name="T110" fmla="*/ 2147483647 w 3021"/>
                  <a:gd name="T111" fmla="*/ 0 h 67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21"/>
                  <a:gd name="T169" fmla="*/ 0 h 6762"/>
                  <a:gd name="T170" fmla="*/ 3021 w 3021"/>
                  <a:gd name="T171" fmla="*/ 6762 h 67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21" h="6762">
                    <a:moveTo>
                      <a:pt x="3021" y="0"/>
                    </a:moveTo>
                    <a:lnTo>
                      <a:pt x="0" y="1815"/>
                    </a:lnTo>
                    <a:lnTo>
                      <a:pt x="386" y="6345"/>
                    </a:lnTo>
                    <a:lnTo>
                      <a:pt x="1350" y="6762"/>
                    </a:lnTo>
                    <a:lnTo>
                      <a:pt x="1387" y="6675"/>
                    </a:lnTo>
                    <a:lnTo>
                      <a:pt x="1424" y="6589"/>
                    </a:lnTo>
                    <a:lnTo>
                      <a:pt x="1461" y="6503"/>
                    </a:lnTo>
                    <a:lnTo>
                      <a:pt x="1499" y="6418"/>
                    </a:lnTo>
                    <a:lnTo>
                      <a:pt x="1537" y="6333"/>
                    </a:lnTo>
                    <a:lnTo>
                      <a:pt x="1576" y="6249"/>
                    </a:lnTo>
                    <a:lnTo>
                      <a:pt x="1615" y="6166"/>
                    </a:lnTo>
                    <a:lnTo>
                      <a:pt x="1654" y="6083"/>
                    </a:lnTo>
                    <a:lnTo>
                      <a:pt x="1694" y="6000"/>
                    </a:lnTo>
                    <a:lnTo>
                      <a:pt x="1735" y="5919"/>
                    </a:lnTo>
                    <a:lnTo>
                      <a:pt x="1777" y="5838"/>
                    </a:lnTo>
                    <a:lnTo>
                      <a:pt x="1818" y="5759"/>
                    </a:lnTo>
                    <a:lnTo>
                      <a:pt x="1861" y="5680"/>
                    </a:lnTo>
                    <a:lnTo>
                      <a:pt x="1904" y="5601"/>
                    </a:lnTo>
                    <a:lnTo>
                      <a:pt x="1948" y="5523"/>
                    </a:lnTo>
                    <a:lnTo>
                      <a:pt x="1992" y="5447"/>
                    </a:lnTo>
                    <a:lnTo>
                      <a:pt x="2037" y="5371"/>
                    </a:lnTo>
                    <a:lnTo>
                      <a:pt x="2083" y="5295"/>
                    </a:lnTo>
                    <a:lnTo>
                      <a:pt x="2129" y="5221"/>
                    </a:lnTo>
                    <a:lnTo>
                      <a:pt x="2176" y="5148"/>
                    </a:lnTo>
                    <a:lnTo>
                      <a:pt x="2224" y="5076"/>
                    </a:lnTo>
                    <a:lnTo>
                      <a:pt x="2272" y="5005"/>
                    </a:lnTo>
                    <a:lnTo>
                      <a:pt x="2321" y="4934"/>
                    </a:lnTo>
                    <a:lnTo>
                      <a:pt x="2371" y="4864"/>
                    </a:lnTo>
                    <a:lnTo>
                      <a:pt x="2421" y="4796"/>
                    </a:lnTo>
                    <a:lnTo>
                      <a:pt x="2473" y="4729"/>
                    </a:lnTo>
                    <a:lnTo>
                      <a:pt x="2525" y="4662"/>
                    </a:lnTo>
                    <a:lnTo>
                      <a:pt x="2579" y="4596"/>
                    </a:lnTo>
                    <a:lnTo>
                      <a:pt x="2633" y="4532"/>
                    </a:lnTo>
                    <a:lnTo>
                      <a:pt x="2687" y="4468"/>
                    </a:lnTo>
                    <a:lnTo>
                      <a:pt x="2742" y="4406"/>
                    </a:lnTo>
                    <a:lnTo>
                      <a:pt x="2799" y="4345"/>
                    </a:lnTo>
                    <a:lnTo>
                      <a:pt x="2795" y="4324"/>
                    </a:lnTo>
                    <a:lnTo>
                      <a:pt x="2791" y="4304"/>
                    </a:lnTo>
                    <a:lnTo>
                      <a:pt x="2789" y="4283"/>
                    </a:lnTo>
                    <a:lnTo>
                      <a:pt x="2788" y="4262"/>
                    </a:lnTo>
                    <a:lnTo>
                      <a:pt x="2788" y="3977"/>
                    </a:lnTo>
                    <a:lnTo>
                      <a:pt x="2790" y="3695"/>
                    </a:lnTo>
                    <a:lnTo>
                      <a:pt x="2795" y="3415"/>
                    </a:lnTo>
                    <a:lnTo>
                      <a:pt x="2800" y="3137"/>
                    </a:lnTo>
                    <a:lnTo>
                      <a:pt x="2809" y="2863"/>
                    </a:lnTo>
                    <a:lnTo>
                      <a:pt x="2819" y="2591"/>
                    </a:lnTo>
                    <a:lnTo>
                      <a:pt x="2830" y="2321"/>
                    </a:lnTo>
                    <a:lnTo>
                      <a:pt x="2845" y="2054"/>
                    </a:lnTo>
                    <a:lnTo>
                      <a:pt x="2860" y="1788"/>
                    </a:lnTo>
                    <a:lnTo>
                      <a:pt x="2877" y="1525"/>
                    </a:lnTo>
                    <a:lnTo>
                      <a:pt x="2897" y="1265"/>
                    </a:lnTo>
                    <a:lnTo>
                      <a:pt x="2919" y="1008"/>
                    </a:lnTo>
                    <a:lnTo>
                      <a:pt x="2942" y="752"/>
                    </a:lnTo>
                    <a:lnTo>
                      <a:pt x="2967" y="499"/>
                    </a:lnTo>
                    <a:lnTo>
                      <a:pt x="2993" y="248"/>
                    </a:lnTo>
                    <a:lnTo>
                      <a:pt x="3021" y="0"/>
                    </a:lnTo>
                    <a:close/>
                  </a:path>
                </a:pathLst>
              </a:custGeom>
              <a:solidFill>
                <a:schemeClr val="tx2"/>
              </a:solidFill>
              <a:ln w="9525">
                <a:noFill/>
                <a:round/>
                <a:headEnd/>
                <a:tailEnd/>
              </a:ln>
            </p:spPr>
            <p:txBody>
              <a:bodyPr/>
              <a:lstStyle/>
              <a:p>
                <a:endParaRPr lang="zh-CN" altLang="en-US"/>
              </a:p>
            </p:txBody>
          </p:sp>
          <p:sp>
            <p:nvSpPr>
              <p:cNvPr id="6161" name="Freeform 8"/>
              <p:cNvSpPr>
                <a:spLocks/>
              </p:cNvSpPr>
              <p:nvPr/>
            </p:nvSpPr>
            <p:spPr bwMode="auto">
              <a:xfrm>
                <a:off x="842091" y="710760"/>
                <a:ext cx="199309" cy="446711"/>
              </a:xfrm>
              <a:custGeom>
                <a:avLst/>
                <a:gdLst>
                  <a:gd name="T0" fmla="*/ 0 w 3021"/>
                  <a:gd name="T1" fmla="*/ 0 h 6762"/>
                  <a:gd name="T2" fmla="*/ 2147483647 w 3021"/>
                  <a:gd name="T3" fmla="*/ 2147483647 h 6762"/>
                  <a:gd name="T4" fmla="*/ 2147483647 w 3021"/>
                  <a:gd name="T5" fmla="*/ 2147483647 h 6762"/>
                  <a:gd name="T6" fmla="*/ 2147483647 w 3021"/>
                  <a:gd name="T7" fmla="*/ 2147483647 h 6762"/>
                  <a:gd name="T8" fmla="*/ 2147483647 w 3021"/>
                  <a:gd name="T9" fmla="*/ 2147483647 h 6762"/>
                  <a:gd name="T10" fmla="*/ 2147483647 w 3021"/>
                  <a:gd name="T11" fmla="*/ 2147483647 h 6762"/>
                  <a:gd name="T12" fmla="*/ 2147483647 w 3021"/>
                  <a:gd name="T13" fmla="*/ 2147483647 h 6762"/>
                  <a:gd name="T14" fmla="*/ 2147483647 w 3021"/>
                  <a:gd name="T15" fmla="*/ 2147483647 h 6762"/>
                  <a:gd name="T16" fmla="*/ 2147483647 w 3021"/>
                  <a:gd name="T17" fmla="*/ 2147483647 h 6762"/>
                  <a:gd name="T18" fmla="*/ 2147483647 w 3021"/>
                  <a:gd name="T19" fmla="*/ 2147483647 h 6762"/>
                  <a:gd name="T20" fmla="*/ 2147483647 w 3021"/>
                  <a:gd name="T21" fmla="*/ 2147483647 h 6762"/>
                  <a:gd name="T22" fmla="*/ 2147483647 w 3021"/>
                  <a:gd name="T23" fmla="*/ 2147483647 h 6762"/>
                  <a:gd name="T24" fmla="*/ 2147483647 w 3021"/>
                  <a:gd name="T25" fmla="*/ 2147483647 h 6762"/>
                  <a:gd name="T26" fmla="*/ 2147483647 w 3021"/>
                  <a:gd name="T27" fmla="*/ 2147483647 h 6762"/>
                  <a:gd name="T28" fmla="*/ 2147483647 w 3021"/>
                  <a:gd name="T29" fmla="*/ 2147483647 h 6762"/>
                  <a:gd name="T30" fmla="*/ 2147483647 w 3021"/>
                  <a:gd name="T31" fmla="*/ 2147483647 h 6762"/>
                  <a:gd name="T32" fmla="*/ 2147483647 w 3021"/>
                  <a:gd name="T33" fmla="*/ 2147483647 h 6762"/>
                  <a:gd name="T34" fmla="*/ 2147483647 w 3021"/>
                  <a:gd name="T35" fmla="*/ 2147483647 h 6762"/>
                  <a:gd name="T36" fmla="*/ 2147483647 w 3021"/>
                  <a:gd name="T37" fmla="*/ 2147483647 h 6762"/>
                  <a:gd name="T38" fmla="*/ 2147483647 w 3021"/>
                  <a:gd name="T39" fmla="*/ 2147483647 h 6762"/>
                  <a:gd name="T40" fmla="*/ 2147483647 w 3021"/>
                  <a:gd name="T41" fmla="*/ 2147483647 h 6762"/>
                  <a:gd name="T42" fmla="*/ 2147483647 w 3021"/>
                  <a:gd name="T43" fmla="*/ 2147483647 h 6762"/>
                  <a:gd name="T44" fmla="*/ 2147483647 w 3021"/>
                  <a:gd name="T45" fmla="*/ 2147483647 h 6762"/>
                  <a:gd name="T46" fmla="*/ 2147483647 w 3021"/>
                  <a:gd name="T47" fmla="*/ 2147483647 h 6762"/>
                  <a:gd name="T48" fmla="*/ 2147483647 w 3021"/>
                  <a:gd name="T49" fmla="*/ 2147483647 h 6762"/>
                  <a:gd name="T50" fmla="*/ 2147483647 w 3021"/>
                  <a:gd name="T51" fmla="*/ 2147483647 h 6762"/>
                  <a:gd name="T52" fmla="*/ 2147483647 w 3021"/>
                  <a:gd name="T53" fmla="*/ 2147483647 h 6762"/>
                  <a:gd name="T54" fmla="*/ 2147483647 w 3021"/>
                  <a:gd name="T55" fmla="*/ 2147483647 h 6762"/>
                  <a:gd name="T56" fmla="*/ 2147483647 w 3021"/>
                  <a:gd name="T57" fmla="*/ 2147483647 h 6762"/>
                  <a:gd name="T58" fmla="*/ 2147483647 w 3021"/>
                  <a:gd name="T59" fmla="*/ 2147483647 h 6762"/>
                  <a:gd name="T60" fmla="*/ 2147483647 w 3021"/>
                  <a:gd name="T61" fmla="*/ 2147483647 h 6762"/>
                  <a:gd name="T62" fmla="*/ 2147483647 w 3021"/>
                  <a:gd name="T63" fmla="*/ 2147483647 h 6762"/>
                  <a:gd name="T64" fmla="*/ 2147483647 w 3021"/>
                  <a:gd name="T65" fmla="*/ 2147483647 h 6762"/>
                  <a:gd name="T66" fmla="*/ 2147483647 w 3021"/>
                  <a:gd name="T67" fmla="*/ 2147483647 h 6762"/>
                  <a:gd name="T68" fmla="*/ 2147483647 w 3021"/>
                  <a:gd name="T69" fmla="*/ 2147483647 h 6762"/>
                  <a:gd name="T70" fmla="*/ 2147483647 w 3021"/>
                  <a:gd name="T71" fmla="*/ 2147483647 h 6762"/>
                  <a:gd name="T72" fmla="*/ 2147483647 w 3021"/>
                  <a:gd name="T73" fmla="*/ 2147483647 h 6762"/>
                  <a:gd name="T74" fmla="*/ 2147483647 w 3021"/>
                  <a:gd name="T75" fmla="*/ 2147483647 h 6762"/>
                  <a:gd name="T76" fmla="*/ 2147483647 w 3021"/>
                  <a:gd name="T77" fmla="*/ 2147483647 h 6762"/>
                  <a:gd name="T78" fmla="*/ 2147483647 w 3021"/>
                  <a:gd name="T79" fmla="*/ 2147483647 h 6762"/>
                  <a:gd name="T80" fmla="*/ 2147483647 w 3021"/>
                  <a:gd name="T81" fmla="*/ 2147483647 h 6762"/>
                  <a:gd name="T82" fmla="*/ 2147483647 w 3021"/>
                  <a:gd name="T83" fmla="*/ 2147483647 h 6762"/>
                  <a:gd name="T84" fmla="*/ 2147483647 w 3021"/>
                  <a:gd name="T85" fmla="*/ 2147483647 h 6762"/>
                  <a:gd name="T86" fmla="*/ 2147483647 w 3021"/>
                  <a:gd name="T87" fmla="*/ 2147483647 h 6762"/>
                  <a:gd name="T88" fmla="*/ 2147483647 w 3021"/>
                  <a:gd name="T89" fmla="*/ 2147483647 h 6762"/>
                  <a:gd name="T90" fmla="*/ 2147483647 w 3021"/>
                  <a:gd name="T91" fmla="*/ 2147483647 h 6762"/>
                  <a:gd name="T92" fmla="*/ 2147483647 w 3021"/>
                  <a:gd name="T93" fmla="*/ 2147483647 h 6762"/>
                  <a:gd name="T94" fmla="*/ 2147483647 w 3021"/>
                  <a:gd name="T95" fmla="*/ 2147483647 h 6762"/>
                  <a:gd name="T96" fmla="*/ 2147483647 w 3021"/>
                  <a:gd name="T97" fmla="*/ 2147483647 h 6762"/>
                  <a:gd name="T98" fmla="*/ 2147483647 w 3021"/>
                  <a:gd name="T99" fmla="*/ 2147483647 h 6762"/>
                  <a:gd name="T100" fmla="*/ 2147483647 w 3021"/>
                  <a:gd name="T101" fmla="*/ 2147483647 h 6762"/>
                  <a:gd name="T102" fmla="*/ 1932317350 w 3021"/>
                  <a:gd name="T103" fmla="*/ 2147483647 h 6762"/>
                  <a:gd name="T104" fmla="*/ 1496692540 w 3021"/>
                  <a:gd name="T105" fmla="*/ 2147483647 h 6762"/>
                  <a:gd name="T106" fmla="*/ 1023160635 w 3021"/>
                  <a:gd name="T107" fmla="*/ 2147483647 h 6762"/>
                  <a:gd name="T108" fmla="*/ 530390436 w 3021"/>
                  <a:gd name="T109" fmla="*/ 2147483647 h 6762"/>
                  <a:gd name="T110" fmla="*/ 0 w 3021"/>
                  <a:gd name="T111" fmla="*/ 0 h 67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21"/>
                  <a:gd name="T169" fmla="*/ 0 h 6762"/>
                  <a:gd name="T170" fmla="*/ 3021 w 3021"/>
                  <a:gd name="T171" fmla="*/ 6762 h 676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21" h="6762">
                    <a:moveTo>
                      <a:pt x="0" y="0"/>
                    </a:moveTo>
                    <a:lnTo>
                      <a:pt x="3021" y="1815"/>
                    </a:lnTo>
                    <a:lnTo>
                      <a:pt x="2635" y="6345"/>
                    </a:lnTo>
                    <a:lnTo>
                      <a:pt x="1671" y="6762"/>
                    </a:lnTo>
                    <a:lnTo>
                      <a:pt x="1634" y="6675"/>
                    </a:lnTo>
                    <a:lnTo>
                      <a:pt x="1597" y="6589"/>
                    </a:lnTo>
                    <a:lnTo>
                      <a:pt x="1560" y="6503"/>
                    </a:lnTo>
                    <a:lnTo>
                      <a:pt x="1522" y="6418"/>
                    </a:lnTo>
                    <a:lnTo>
                      <a:pt x="1484" y="6333"/>
                    </a:lnTo>
                    <a:lnTo>
                      <a:pt x="1445" y="6248"/>
                    </a:lnTo>
                    <a:lnTo>
                      <a:pt x="1406" y="6166"/>
                    </a:lnTo>
                    <a:lnTo>
                      <a:pt x="1367" y="6083"/>
                    </a:lnTo>
                    <a:lnTo>
                      <a:pt x="1327" y="6000"/>
                    </a:lnTo>
                    <a:lnTo>
                      <a:pt x="1286" y="5919"/>
                    </a:lnTo>
                    <a:lnTo>
                      <a:pt x="1244" y="5838"/>
                    </a:lnTo>
                    <a:lnTo>
                      <a:pt x="1203" y="5759"/>
                    </a:lnTo>
                    <a:lnTo>
                      <a:pt x="1160" y="5680"/>
                    </a:lnTo>
                    <a:lnTo>
                      <a:pt x="1117" y="5601"/>
                    </a:lnTo>
                    <a:lnTo>
                      <a:pt x="1073" y="5523"/>
                    </a:lnTo>
                    <a:lnTo>
                      <a:pt x="1029" y="5447"/>
                    </a:lnTo>
                    <a:lnTo>
                      <a:pt x="984" y="5371"/>
                    </a:lnTo>
                    <a:lnTo>
                      <a:pt x="938" y="5295"/>
                    </a:lnTo>
                    <a:lnTo>
                      <a:pt x="892" y="5221"/>
                    </a:lnTo>
                    <a:lnTo>
                      <a:pt x="845" y="5148"/>
                    </a:lnTo>
                    <a:lnTo>
                      <a:pt x="797" y="5076"/>
                    </a:lnTo>
                    <a:lnTo>
                      <a:pt x="749" y="5005"/>
                    </a:lnTo>
                    <a:lnTo>
                      <a:pt x="700" y="4934"/>
                    </a:lnTo>
                    <a:lnTo>
                      <a:pt x="650" y="4864"/>
                    </a:lnTo>
                    <a:lnTo>
                      <a:pt x="600" y="4796"/>
                    </a:lnTo>
                    <a:lnTo>
                      <a:pt x="548" y="4729"/>
                    </a:lnTo>
                    <a:lnTo>
                      <a:pt x="496" y="4662"/>
                    </a:lnTo>
                    <a:lnTo>
                      <a:pt x="442" y="4596"/>
                    </a:lnTo>
                    <a:lnTo>
                      <a:pt x="388" y="4532"/>
                    </a:lnTo>
                    <a:lnTo>
                      <a:pt x="334" y="4468"/>
                    </a:lnTo>
                    <a:lnTo>
                      <a:pt x="279" y="4406"/>
                    </a:lnTo>
                    <a:lnTo>
                      <a:pt x="222" y="4345"/>
                    </a:lnTo>
                    <a:lnTo>
                      <a:pt x="226" y="4324"/>
                    </a:lnTo>
                    <a:lnTo>
                      <a:pt x="230" y="4304"/>
                    </a:lnTo>
                    <a:lnTo>
                      <a:pt x="232" y="4283"/>
                    </a:lnTo>
                    <a:lnTo>
                      <a:pt x="233" y="4262"/>
                    </a:lnTo>
                    <a:lnTo>
                      <a:pt x="233" y="3977"/>
                    </a:lnTo>
                    <a:lnTo>
                      <a:pt x="231" y="3695"/>
                    </a:lnTo>
                    <a:lnTo>
                      <a:pt x="226" y="3415"/>
                    </a:lnTo>
                    <a:lnTo>
                      <a:pt x="221" y="3137"/>
                    </a:lnTo>
                    <a:lnTo>
                      <a:pt x="212" y="2863"/>
                    </a:lnTo>
                    <a:lnTo>
                      <a:pt x="202" y="2591"/>
                    </a:lnTo>
                    <a:lnTo>
                      <a:pt x="191" y="2321"/>
                    </a:lnTo>
                    <a:lnTo>
                      <a:pt x="176" y="2054"/>
                    </a:lnTo>
                    <a:lnTo>
                      <a:pt x="161" y="1788"/>
                    </a:lnTo>
                    <a:lnTo>
                      <a:pt x="144" y="1525"/>
                    </a:lnTo>
                    <a:lnTo>
                      <a:pt x="124" y="1265"/>
                    </a:lnTo>
                    <a:lnTo>
                      <a:pt x="102" y="1007"/>
                    </a:lnTo>
                    <a:lnTo>
                      <a:pt x="79" y="752"/>
                    </a:lnTo>
                    <a:lnTo>
                      <a:pt x="54" y="498"/>
                    </a:lnTo>
                    <a:lnTo>
                      <a:pt x="28" y="248"/>
                    </a:lnTo>
                    <a:lnTo>
                      <a:pt x="0" y="0"/>
                    </a:lnTo>
                  </a:path>
                </a:pathLst>
              </a:custGeom>
              <a:solidFill>
                <a:schemeClr val="tx2"/>
              </a:solidFill>
              <a:ln w="9525">
                <a:noFill/>
                <a:round/>
                <a:headEnd/>
                <a:tailEnd/>
              </a:ln>
            </p:spPr>
            <p:txBody>
              <a:bodyPr/>
              <a:lstStyle/>
              <a:p>
                <a:endParaRPr lang="zh-CN" altLang="en-US"/>
              </a:p>
            </p:txBody>
          </p:sp>
          <p:sp>
            <p:nvSpPr>
              <p:cNvPr id="6162" name="Freeform 9"/>
              <p:cNvSpPr>
                <a:spLocks/>
              </p:cNvSpPr>
              <p:nvPr/>
            </p:nvSpPr>
            <p:spPr bwMode="auto">
              <a:xfrm>
                <a:off x="227517" y="1067227"/>
                <a:ext cx="293183" cy="110522"/>
              </a:xfrm>
              <a:custGeom>
                <a:avLst/>
                <a:gdLst>
                  <a:gd name="T0" fmla="*/ 398783235 w 4441"/>
                  <a:gd name="T1" fmla="*/ 2147483647 h 1674"/>
                  <a:gd name="T2" fmla="*/ 1709647093 w 4441"/>
                  <a:gd name="T3" fmla="*/ 2147483647 h 1674"/>
                  <a:gd name="T4" fmla="*/ 2147483647 w 4441"/>
                  <a:gd name="T5" fmla="*/ 2147483647 h 1674"/>
                  <a:gd name="T6" fmla="*/ 2147483647 w 4441"/>
                  <a:gd name="T7" fmla="*/ 2147483647 h 1674"/>
                  <a:gd name="T8" fmla="*/ 2147483647 w 4441"/>
                  <a:gd name="T9" fmla="*/ 2147483647 h 1674"/>
                  <a:gd name="T10" fmla="*/ 2147483647 w 4441"/>
                  <a:gd name="T11" fmla="*/ 2147483647 h 1674"/>
                  <a:gd name="T12" fmla="*/ 2147483647 w 4441"/>
                  <a:gd name="T13" fmla="*/ 2147483647 h 1674"/>
                  <a:gd name="T14" fmla="*/ 2147483647 w 4441"/>
                  <a:gd name="T15" fmla="*/ 2147483647 h 1674"/>
                  <a:gd name="T16" fmla="*/ 2147483647 w 4441"/>
                  <a:gd name="T17" fmla="*/ 2147483647 h 1674"/>
                  <a:gd name="T18" fmla="*/ 2147483647 w 4441"/>
                  <a:gd name="T19" fmla="*/ 2147483647 h 1674"/>
                  <a:gd name="T20" fmla="*/ 2147483647 w 4441"/>
                  <a:gd name="T21" fmla="*/ 2147483647 h 1674"/>
                  <a:gd name="T22" fmla="*/ 2147483647 w 4441"/>
                  <a:gd name="T23" fmla="*/ 2147483647 h 1674"/>
                  <a:gd name="T24" fmla="*/ 2147483647 w 4441"/>
                  <a:gd name="T25" fmla="*/ 2147483647 h 1674"/>
                  <a:gd name="T26" fmla="*/ 2147483647 w 4441"/>
                  <a:gd name="T27" fmla="*/ 2147483647 h 1674"/>
                  <a:gd name="T28" fmla="*/ 2147483647 w 4441"/>
                  <a:gd name="T29" fmla="*/ 2147483647 h 1674"/>
                  <a:gd name="T30" fmla="*/ 2147483647 w 4441"/>
                  <a:gd name="T31" fmla="*/ 2147483647 h 1674"/>
                  <a:gd name="T32" fmla="*/ 2147483647 w 4441"/>
                  <a:gd name="T33" fmla="*/ 2147483647 h 1674"/>
                  <a:gd name="T34" fmla="*/ 2147483647 w 4441"/>
                  <a:gd name="T35" fmla="*/ 2147483647 h 1674"/>
                  <a:gd name="T36" fmla="*/ 2147483647 w 4441"/>
                  <a:gd name="T37" fmla="*/ 2147483647 h 1674"/>
                  <a:gd name="T38" fmla="*/ 2147483647 w 4441"/>
                  <a:gd name="T39" fmla="*/ 2147483647 h 1674"/>
                  <a:gd name="T40" fmla="*/ 2147483647 w 4441"/>
                  <a:gd name="T41" fmla="*/ 2147483647 h 1674"/>
                  <a:gd name="T42" fmla="*/ 2147483647 w 4441"/>
                  <a:gd name="T43" fmla="*/ 2147483647 h 1674"/>
                  <a:gd name="T44" fmla="*/ 2147483647 w 4441"/>
                  <a:gd name="T45" fmla="*/ 2147483647 h 1674"/>
                  <a:gd name="T46" fmla="*/ 2147483647 w 4441"/>
                  <a:gd name="T47" fmla="*/ 2147483647 h 1674"/>
                  <a:gd name="T48" fmla="*/ 2147483647 w 4441"/>
                  <a:gd name="T49" fmla="*/ 2147483647 h 1674"/>
                  <a:gd name="T50" fmla="*/ 2147483647 w 4441"/>
                  <a:gd name="T51" fmla="*/ 2147483647 h 1674"/>
                  <a:gd name="T52" fmla="*/ 2147483647 w 4441"/>
                  <a:gd name="T53" fmla="*/ 2147483647 h 1674"/>
                  <a:gd name="T54" fmla="*/ 2147483647 w 4441"/>
                  <a:gd name="T55" fmla="*/ 2147483647 h 1674"/>
                  <a:gd name="T56" fmla="*/ 2147483647 w 4441"/>
                  <a:gd name="T57" fmla="*/ 2147483647 h 1674"/>
                  <a:gd name="T58" fmla="*/ 2147483647 w 4441"/>
                  <a:gd name="T59" fmla="*/ 2147483647 h 1674"/>
                  <a:gd name="T60" fmla="*/ 2147483647 w 4441"/>
                  <a:gd name="T61" fmla="*/ 2147483647 h 1674"/>
                  <a:gd name="T62" fmla="*/ 2147483647 w 4441"/>
                  <a:gd name="T63" fmla="*/ 1748052943 h 1674"/>
                  <a:gd name="T64" fmla="*/ 0 w 4441"/>
                  <a:gd name="T65" fmla="*/ 0 h 16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41"/>
                  <a:gd name="T100" fmla="*/ 0 h 1674"/>
                  <a:gd name="T101" fmla="*/ 4441 w 4441"/>
                  <a:gd name="T102" fmla="*/ 1674 h 16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41" h="1674">
                    <a:moveTo>
                      <a:pt x="0" y="0"/>
                    </a:moveTo>
                    <a:lnTo>
                      <a:pt x="21" y="119"/>
                    </a:lnTo>
                    <a:lnTo>
                      <a:pt x="51" y="233"/>
                    </a:lnTo>
                    <a:lnTo>
                      <a:pt x="90" y="343"/>
                    </a:lnTo>
                    <a:lnTo>
                      <a:pt x="136" y="447"/>
                    </a:lnTo>
                    <a:lnTo>
                      <a:pt x="191" y="546"/>
                    </a:lnTo>
                    <a:lnTo>
                      <a:pt x="254" y="640"/>
                    </a:lnTo>
                    <a:lnTo>
                      <a:pt x="325" y="729"/>
                    </a:lnTo>
                    <a:lnTo>
                      <a:pt x="403" y="814"/>
                    </a:lnTo>
                    <a:lnTo>
                      <a:pt x="489" y="894"/>
                    </a:lnTo>
                    <a:lnTo>
                      <a:pt x="583" y="970"/>
                    </a:lnTo>
                    <a:lnTo>
                      <a:pt x="685" y="1041"/>
                    </a:lnTo>
                    <a:lnTo>
                      <a:pt x="794" y="1108"/>
                    </a:lnTo>
                    <a:lnTo>
                      <a:pt x="911" y="1171"/>
                    </a:lnTo>
                    <a:lnTo>
                      <a:pt x="1035" y="1229"/>
                    </a:lnTo>
                    <a:lnTo>
                      <a:pt x="1166" y="1282"/>
                    </a:lnTo>
                    <a:lnTo>
                      <a:pt x="1305" y="1333"/>
                    </a:lnTo>
                    <a:lnTo>
                      <a:pt x="1451" y="1380"/>
                    </a:lnTo>
                    <a:lnTo>
                      <a:pt x="1604" y="1422"/>
                    </a:lnTo>
                    <a:lnTo>
                      <a:pt x="1764" y="1461"/>
                    </a:lnTo>
                    <a:lnTo>
                      <a:pt x="1930" y="1497"/>
                    </a:lnTo>
                    <a:lnTo>
                      <a:pt x="2103" y="1528"/>
                    </a:lnTo>
                    <a:lnTo>
                      <a:pt x="2284" y="1557"/>
                    </a:lnTo>
                    <a:lnTo>
                      <a:pt x="2471" y="1582"/>
                    </a:lnTo>
                    <a:lnTo>
                      <a:pt x="2664" y="1604"/>
                    </a:lnTo>
                    <a:lnTo>
                      <a:pt x="2864" y="1622"/>
                    </a:lnTo>
                    <a:lnTo>
                      <a:pt x="3071" y="1638"/>
                    </a:lnTo>
                    <a:lnTo>
                      <a:pt x="3283" y="1651"/>
                    </a:lnTo>
                    <a:lnTo>
                      <a:pt x="3503" y="1660"/>
                    </a:lnTo>
                    <a:lnTo>
                      <a:pt x="3728" y="1668"/>
                    </a:lnTo>
                    <a:lnTo>
                      <a:pt x="3959" y="1671"/>
                    </a:lnTo>
                    <a:lnTo>
                      <a:pt x="4197" y="1674"/>
                    </a:lnTo>
                    <a:lnTo>
                      <a:pt x="4441" y="1672"/>
                    </a:lnTo>
                    <a:lnTo>
                      <a:pt x="4441" y="687"/>
                    </a:lnTo>
                    <a:lnTo>
                      <a:pt x="4231" y="685"/>
                    </a:lnTo>
                    <a:lnTo>
                      <a:pt x="4025" y="681"/>
                    </a:lnTo>
                    <a:lnTo>
                      <a:pt x="3823" y="678"/>
                    </a:lnTo>
                    <a:lnTo>
                      <a:pt x="3625" y="673"/>
                    </a:lnTo>
                    <a:lnTo>
                      <a:pt x="3432" y="668"/>
                    </a:lnTo>
                    <a:lnTo>
                      <a:pt x="3243" y="661"/>
                    </a:lnTo>
                    <a:lnTo>
                      <a:pt x="3057" y="653"/>
                    </a:lnTo>
                    <a:lnTo>
                      <a:pt x="2878" y="644"/>
                    </a:lnTo>
                    <a:lnTo>
                      <a:pt x="2701" y="634"/>
                    </a:lnTo>
                    <a:lnTo>
                      <a:pt x="2529" y="624"/>
                    </a:lnTo>
                    <a:lnTo>
                      <a:pt x="2363" y="612"/>
                    </a:lnTo>
                    <a:lnTo>
                      <a:pt x="2199" y="599"/>
                    </a:lnTo>
                    <a:lnTo>
                      <a:pt x="2042" y="584"/>
                    </a:lnTo>
                    <a:lnTo>
                      <a:pt x="1889" y="567"/>
                    </a:lnTo>
                    <a:lnTo>
                      <a:pt x="1740" y="551"/>
                    </a:lnTo>
                    <a:lnTo>
                      <a:pt x="1596" y="532"/>
                    </a:lnTo>
                    <a:lnTo>
                      <a:pt x="1458" y="511"/>
                    </a:lnTo>
                    <a:lnTo>
                      <a:pt x="1324" y="489"/>
                    </a:lnTo>
                    <a:lnTo>
                      <a:pt x="1194" y="467"/>
                    </a:lnTo>
                    <a:lnTo>
                      <a:pt x="1071" y="441"/>
                    </a:lnTo>
                    <a:lnTo>
                      <a:pt x="952" y="414"/>
                    </a:lnTo>
                    <a:lnTo>
                      <a:pt x="839" y="386"/>
                    </a:lnTo>
                    <a:lnTo>
                      <a:pt x="730" y="356"/>
                    </a:lnTo>
                    <a:lnTo>
                      <a:pt x="626" y="325"/>
                    </a:lnTo>
                    <a:lnTo>
                      <a:pt x="529" y="290"/>
                    </a:lnTo>
                    <a:lnTo>
                      <a:pt x="437" y="256"/>
                    </a:lnTo>
                    <a:lnTo>
                      <a:pt x="349" y="218"/>
                    </a:lnTo>
                    <a:lnTo>
                      <a:pt x="269" y="178"/>
                    </a:lnTo>
                    <a:lnTo>
                      <a:pt x="193" y="136"/>
                    </a:lnTo>
                    <a:lnTo>
                      <a:pt x="123" y="92"/>
                    </a:lnTo>
                    <a:lnTo>
                      <a:pt x="58" y="47"/>
                    </a:lnTo>
                    <a:lnTo>
                      <a:pt x="0" y="0"/>
                    </a:lnTo>
                    <a:close/>
                  </a:path>
                </a:pathLst>
              </a:custGeom>
              <a:solidFill>
                <a:srgbClr val="0084B4"/>
              </a:solidFill>
              <a:ln w="9525">
                <a:noFill/>
                <a:round/>
                <a:headEnd/>
                <a:tailEnd/>
              </a:ln>
            </p:spPr>
            <p:txBody>
              <a:bodyPr/>
              <a:lstStyle/>
              <a:p>
                <a:endParaRPr lang="zh-CN" altLang="en-US"/>
              </a:p>
            </p:txBody>
          </p:sp>
          <p:sp>
            <p:nvSpPr>
              <p:cNvPr id="6163" name="Line 12"/>
              <p:cNvSpPr>
                <a:spLocks noChangeShapeType="1"/>
              </p:cNvSpPr>
              <p:nvPr/>
            </p:nvSpPr>
            <p:spPr bwMode="auto">
              <a:xfrm>
                <a:off x="520700" y="342663"/>
                <a:ext cx="463" cy="566481"/>
              </a:xfrm>
              <a:prstGeom prst="line">
                <a:avLst/>
              </a:prstGeom>
              <a:noFill/>
              <a:ln w="9525">
                <a:noFill/>
                <a:round/>
                <a:headEnd/>
                <a:tailEnd/>
              </a:ln>
            </p:spPr>
            <p:txBody>
              <a:bodyPr/>
              <a:lstStyle/>
              <a:p>
                <a:endParaRPr lang="zh-CN" altLang="en-US"/>
              </a:p>
            </p:txBody>
          </p:sp>
          <p:grpSp>
            <p:nvGrpSpPr>
              <p:cNvPr id="5" name="Freeform 13"/>
              <p:cNvGrpSpPr>
                <a:grpSpLocks/>
              </p:cNvGrpSpPr>
              <p:nvPr/>
            </p:nvGrpSpPr>
            <p:grpSpPr bwMode="auto">
              <a:xfrm>
                <a:off x="392040" y="463422"/>
                <a:ext cx="256032" cy="256032"/>
                <a:chOff x="0" y="0"/>
                <a:chExt cx="256032" cy="256032"/>
              </a:xfrm>
            </p:grpSpPr>
            <p:pic>
              <p:nvPicPr>
                <p:cNvPr id="6170" name="Freeform 13"/>
                <p:cNvPicPr>
                  <a:picLocks noChangeArrowheads="1"/>
                </p:cNvPicPr>
                <p:nvPr/>
              </p:nvPicPr>
              <p:blipFill>
                <a:blip r:embed="rId3" cstate="print"/>
                <a:srcRect/>
                <a:stretch>
                  <a:fillRect/>
                </a:stretch>
              </p:blipFill>
              <p:spPr bwMode="auto">
                <a:xfrm>
                  <a:off x="0" y="0"/>
                  <a:ext cx="256032" cy="256032"/>
                </a:xfrm>
                <a:prstGeom prst="rect">
                  <a:avLst/>
                </a:prstGeom>
                <a:noFill/>
                <a:ln w="9525">
                  <a:noFill/>
                  <a:miter lim="800000"/>
                  <a:headEnd/>
                  <a:tailEnd/>
                </a:ln>
              </p:spPr>
            </p:pic>
            <p:sp>
              <p:nvSpPr>
                <p:cNvPr id="6171" name="Text Box 31"/>
                <p:cNvSpPr txBox="1">
                  <a:spLocks noChangeArrowheads="1"/>
                </p:cNvSpPr>
                <p:nvPr/>
              </p:nvSpPr>
              <p:spPr bwMode="auto">
                <a:xfrm>
                  <a:off x="-1284" y="-2376"/>
                  <a:ext cx="259888" cy="260350"/>
                </a:xfrm>
                <a:prstGeom prst="rect">
                  <a:avLst/>
                </a:prstGeom>
                <a:noFill/>
                <a:ln w="9525">
                  <a:noFill/>
                  <a:miter lim="800000"/>
                  <a:headEnd/>
                  <a:tailEnd/>
                </a:ln>
              </p:spPr>
              <p:txBody>
                <a:bodyPr/>
                <a:lstStyle/>
                <a:p>
                  <a:pPr>
                    <a:buFont typeface="Arial" pitchFamily="34" charset="0"/>
                    <a:buNone/>
                  </a:pPr>
                  <a:endParaRPr lang="en-US" altLang="en-US">
                    <a:solidFill>
                      <a:srgbClr val="000000"/>
                    </a:solidFill>
                    <a:latin typeface="Calibri" pitchFamily="34" charset="0"/>
                    <a:cs typeface="Arial" pitchFamily="34" charset="0"/>
                  </a:endParaRPr>
                </a:p>
              </p:txBody>
            </p:sp>
          </p:grpSp>
          <p:sp>
            <p:nvSpPr>
              <p:cNvPr id="6165" name="Freeform 16"/>
              <p:cNvSpPr>
                <a:spLocks/>
              </p:cNvSpPr>
              <p:nvPr/>
            </p:nvSpPr>
            <p:spPr bwMode="auto">
              <a:xfrm>
                <a:off x="209945" y="1024290"/>
                <a:ext cx="310755" cy="90637"/>
              </a:xfrm>
              <a:custGeom>
                <a:avLst/>
                <a:gdLst>
                  <a:gd name="T0" fmla="*/ 133198793 w 4704"/>
                  <a:gd name="T1" fmla="*/ 514340349 h 1372"/>
                  <a:gd name="T2" fmla="*/ 38055531 w 4704"/>
                  <a:gd name="T3" fmla="*/ 1466613423 h 1372"/>
                  <a:gd name="T4" fmla="*/ 0 w 4704"/>
                  <a:gd name="T5" fmla="*/ 2147483647 h 1372"/>
                  <a:gd name="T6" fmla="*/ 19027799 w 4704"/>
                  <a:gd name="T7" fmla="*/ 2147483647 h 1372"/>
                  <a:gd name="T8" fmla="*/ 95138918 w 4704"/>
                  <a:gd name="T9" fmla="*/ 2147483647 h 1372"/>
                  <a:gd name="T10" fmla="*/ 228625675 w 4704"/>
                  <a:gd name="T11" fmla="*/ 2147483647 h 1372"/>
                  <a:gd name="T12" fmla="*/ 437935398 w 4704"/>
                  <a:gd name="T13" fmla="*/ 2147483647 h 1372"/>
                  <a:gd name="T14" fmla="*/ 685588929 w 4704"/>
                  <a:gd name="T15" fmla="*/ 2147483647 h 1372"/>
                  <a:gd name="T16" fmla="*/ 990325831 w 4704"/>
                  <a:gd name="T17" fmla="*/ 2147483647 h 1372"/>
                  <a:gd name="T18" fmla="*/ 1371177858 w 4704"/>
                  <a:gd name="T19" fmla="*/ 2147483647 h 1372"/>
                  <a:gd name="T20" fmla="*/ 1771345573 w 4704"/>
                  <a:gd name="T21" fmla="*/ 2147483647 h 1372"/>
                  <a:gd name="T22" fmla="*/ 2147483647 w 4704"/>
                  <a:gd name="T23" fmla="*/ 2147483647 h 1372"/>
                  <a:gd name="T24" fmla="*/ 2147483647 w 4704"/>
                  <a:gd name="T25" fmla="*/ 2147483647 h 1372"/>
                  <a:gd name="T26" fmla="*/ 2147483647 w 4704"/>
                  <a:gd name="T27" fmla="*/ 2147483647 h 1372"/>
                  <a:gd name="T28" fmla="*/ 2147483647 w 4704"/>
                  <a:gd name="T29" fmla="*/ 2147483647 h 1372"/>
                  <a:gd name="T30" fmla="*/ 2147483647 w 4704"/>
                  <a:gd name="T31" fmla="*/ 2147483647 h 1372"/>
                  <a:gd name="T32" fmla="*/ 2147483647 w 4704"/>
                  <a:gd name="T33" fmla="*/ 2147483647 h 1372"/>
                  <a:gd name="T34" fmla="*/ 2147483647 w 4704"/>
                  <a:gd name="T35" fmla="*/ 2147483647 h 1372"/>
                  <a:gd name="T36" fmla="*/ 2147483647 w 4704"/>
                  <a:gd name="T37" fmla="*/ 2147483647 h 1372"/>
                  <a:gd name="T38" fmla="*/ 2147483647 w 4704"/>
                  <a:gd name="T39" fmla="*/ 2147483647 h 1372"/>
                  <a:gd name="T40" fmla="*/ 2147483647 w 4704"/>
                  <a:gd name="T41" fmla="*/ 2147483647 h 1372"/>
                  <a:gd name="T42" fmla="*/ 2147483647 w 4704"/>
                  <a:gd name="T43" fmla="*/ 2147483647 h 1372"/>
                  <a:gd name="T44" fmla="*/ 2147483647 w 4704"/>
                  <a:gd name="T45" fmla="*/ 2147483647 h 1372"/>
                  <a:gd name="T46" fmla="*/ 2147483647 w 4704"/>
                  <a:gd name="T47" fmla="*/ 2147483647 h 1372"/>
                  <a:gd name="T48" fmla="*/ 2147483647 w 4704"/>
                  <a:gd name="T49" fmla="*/ 2147483647 h 1372"/>
                  <a:gd name="T50" fmla="*/ 2147483647 w 4704"/>
                  <a:gd name="T51" fmla="*/ 2147483647 h 1372"/>
                  <a:gd name="T52" fmla="*/ 2147483647 w 4704"/>
                  <a:gd name="T53" fmla="*/ 2147483647 h 1372"/>
                  <a:gd name="T54" fmla="*/ 2147483647 w 4704"/>
                  <a:gd name="T55" fmla="*/ 2147483647 h 1372"/>
                  <a:gd name="T56" fmla="*/ 2147483647 w 4704"/>
                  <a:gd name="T57" fmla="*/ 2147483647 h 1372"/>
                  <a:gd name="T58" fmla="*/ 2147483647 w 4704"/>
                  <a:gd name="T59" fmla="*/ 2147483647 h 1372"/>
                  <a:gd name="T60" fmla="*/ 2147483647 w 4704"/>
                  <a:gd name="T61" fmla="*/ 2147483647 h 1372"/>
                  <a:gd name="T62" fmla="*/ 2147483647 w 4704"/>
                  <a:gd name="T63" fmla="*/ 2147483647 h 1372"/>
                  <a:gd name="T64" fmla="*/ 2147483647 w 4704"/>
                  <a:gd name="T65" fmla="*/ 2147483647 h 1372"/>
                  <a:gd name="T66" fmla="*/ 2147483647 w 4704"/>
                  <a:gd name="T67" fmla="*/ 2147483647 h 1372"/>
                  <a:gd name="T68" fmla="*/ 2147483647 w 4704"/>
                  <a:gd name="T69" fmla="*/ 2147483647 h 1372"/>
                  <a:gd name="T70" fmla="*/ 2147483647 w 4704"/>
                  <a:gd name="T71" fmla="*/ 2147483647 h 1372"/>
                  <a:gd name="T72" fmla="*/ 2147483647 w 4704"/>
                  <a:gd name="T73" fmla="*/ 2147483647 h 1372"/>
                  <a:gd name="T74" fmla="*/ 2147483647 w 4704"/>
                  <a:gd name="T75" fmla="*/ 2147483647 h 1372"/>
                  <a:gd name="T76" fmla="*/ 2147483647 w 4704"/>
                  <a:gd name="T77" fmla="*/ 2147483647 h 1372"/>
                  <a:gd name="T78" fmla="*/ 2147483647 w 4704"/>
                  <a:gd name="T79" fmla="*/ 2147483647 h 1372"/>
                  <a:gd name="T80" fmla="*/ 2147483647 w 4704"/>
                  <a:gd name="T81" fmla="*/ 2147483647 h 1372"/>
                  <a:gd name="T82" fmla="*/ 2147483647 w 4704"/>
                  <a:gd name="T83" fmla="*/ 2147483647 h 1372"/>
                  <a:gd name="T84" fmla="*/ 2147483647 w 4704"/>
                  <a:gd name="T85" fmla="*/ 2147483647 h 1372"/>
                  <a:gd name="T86" fmla="*/ 2147483647 w 4704"/>
                  <a:gd name="T87" fmla="*/ 2147483647 h 1372"/>
                  <a:gd name="T88" fmla="*/ 2147483647 w 4704"/>
                  <a:gd name="T89" fmla="*/ 2147483647 h 1372"/>
                  <a:gd name="T90" fmla="*/ 2147483647 w 4704"/>
                  <a:gd name="T91" fmla="*/ 2147483647 h 1372"/>
                  <a:gd name="T92" fmla="*/ 2147483647 w 4704"/>
                  <a:gd name="T93" fmla="*/ 2147483647 h 1372"/>
                  <a:gd name="T94" fmla="*/ 2147483647 w 4704"/>
                  <a:gd name="T95" fmla="*/ 2147483647 h 1372"/>
                  <a:gd name="T96" fmla="*/ 2147483647 w 4704"/>
                  <a:gd name="T97" fmla="*/ 2057064382 h 1372"/>
                  <a:gd name="T98" fmla="*/ 190570094 w 4704"/>
                  <a:gd name="T99" fmla="*/ 0 h 13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704"/>
                  <a:gd name="T151" fmla="*/ 0 h 1372"/>
                  <a:gd name="T152" fmla="*/ 4704 w 4704"/>
                  <a:gd name="T153" fmla="*/ 1372 h 137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704" h="1372">
                    <a:moveTo>
                      <a:pt x="10" y="0"/>
                    </a:moveTo>
                    <a:lnTo>
                      <a:pt x="7" y="27"/>
                    </a:lnTo>
                    <a:lnTo>
                      <a:pt x="4" y="52"/>
                    </a:lnTo>
                    <a:lnTo>
                      <a:pt x="2" y="77"/>
                    </a:lnTo>
                    <a:lnTo>
                      <a:pt x="0" y="103"/>
                    </a:lnTo>
                    <a:lnTo>
                      <a:pt x="0" y="127"/>
                    </a:lnTo>
                    <a:lnTo>
                      <a:pt x="0" y="152"/>
                    </a:lnTo>
                    <a:lnTo>
                      <a:pt x="1" y="176"/>
                    </a:lnTo>
                    <a:lnTo>
                      <a:pt x="2" y="201"/>
                    </a:lnTo>
                    <a:lnTo>
                      <a:pt x="5" y="225"/>
                    </a:lnTo>
                    <a:lnTo>
                      <a:pt x="8" y="249"/>
                    </a:lnTo>
                    <a:lnTo>
                      <a:pt x="12" y="272"/>
                    </a:lnTo>
                    <a:lnTo>
                      <a:pt x="17" y="296"/>
                    </a:lnTo>
                    <a:lnTo>
                      <a:pt x="23" y="318"/>
                    </a:lnTo>
                    <a:lnTo>
                      <a:pt x="29" y="342"/>
                    </a:lnTo>
                    <a:lnTo>
                      <a:pt x="36" y="364"/>
                    </a:lnTo>
                    <a:lnTo>
                      <a:pt x="44" y="386"/>
                    </a:lnTo>
                    <a:lnTo>
                      <a:pt x="52" y="409"/>
                    </a:lnTo>
                    <a:lnTo>
                      <a:pt x="62" y="430"/>
                    </a:lnTo>
                    <a:lnTo>
                      <a:pt x="72" y="451"/>
                    </a:lnTo>
                    <a:lnTo>
                      <a:pt x="82" y="472"/>
                    </a:lnTo>
                    <a:lnTo>
                      <a:pt x="93" y="494"/>
                    </a:lnTo>
                    <a:lnTo>
                      <a:pt x="105" y="515"/>
                    </a:lnTo>
                    <a:lnTo>
                      <a:pt x="119" y="535"/>
                    </a:lnTo>
                    <a:lnTo>
                      <a:pt x="132" y="556"/>
                    </a:lnTo>
                    <a:lnTo>
                      <a:pt x="147" y="576"/>
                    </a:lnTo>
                    <a:lnTo>
                      <a:pt x="161" y="596"/>
                    </a:lnTo>
                    <a:lnTo>
                      <a:pt x="177" y="615"/>
                    </a:lnTo>
                    <a:lnTo>
                      <a:pt x="193" y="636"/>
                    </a:lnTo>
                    <a:lnTo>
                      <a:pt x="211" y="655"/>
                    </a:lnTo>
                    <a:lnTo>
                      <a:pt x="229" y="674"/>
                    </a:lnTo>
                    <a:lnTo>
                      <a:pt x="247" y="691"/>
                    </a:lnTo>
                    <a:lnTo>
                      <a:pt x="267" y="710"/>
                    </a:lnTo>
                    <a:lnTo>
                      <a:pt x="265" y="697"/>
                    </a:lnTo>
                    <a:lnTo>
                      <a:pt x="263" y="685"/>
                    </a:lnTo>
                    <a:lnTo>
                      <a:pt x="321" y="732"/>
                    </a:lnTo>
                    <a:lnTo>
                      <a:pt x="386" y="777"/>
                    </a:lnTo>
                    <a:lnTo>
                      <a:pt x="456" y="821"/>
                    </a:lnTo>
                    <a:lnTo>
                      <a:pt x="532" y="863"/>
                    </a:lnTo>
                    <a:lnTo>
                      <a:pt x="612" y="903"/>
                    </a:lnTo>
                    <a:lnTo>
                      <a:pt x="700" y="941"/>
                    </a:lnTo>
                    <a:lnTo>
                      <a:pt x="792" y="975"/>
                    </a:lnTo>
                    <a:lnTo>
                      <a:pt x="889" y="1010"/>
                    </a:lnTo>
                    <a:lnTo>
                      <a:pt x="993" y="1041"/>
                    </a:lnTo>
                    <a:lnTo>
                      <a:pt x="1102" y="1071"/>
                    </a:lnTo>
                    <a:lnTo>
                      <a:pt x="1215" y="1099"/>
                    </a:lnTo>
                    <a:lnTo>
                      <a:pt x="1334" y="1126"/>
                    </a:lnTo>
                    <a:lnTo>
                      <a:pt x="1457" y="1152"/>
                    </a:lnTo>
                    <a:lnTo>
                      <a:pt x="1587" y="1174"/>
                    </a:lnTo>
                    <a:lnTo>
                      <a:pt x="1721" y="1196"/>
                    </a:lnTo>
                    <a:lnTo>
                      <a:pt x="1859" y="1217"/>
                    </a:lnTo>
                    <a:lnTo>
                      <a:pt x="2003" y="1236"/>
                    </a:lnTo>
                    <a:lnTo>
                      <a:pt x="2152" y="1252"/>
                    </a:lnTo>
                    <a:lnTo>
                      <a:pt x="2305" y="1269"/>
                    </a:lnTo>
                    <a:lnTo>
                      <a:pt x="2462" y="1284"/>
                    </a:lnTo>
                    <a:lnTo>
                      <a:pt x="2626" y="1297"/>
                    </a:lnTo>
                    <a:lnTo>
                      <a:pt x="2792" y="1309"/>
                    </a:lnTo>
                    <a:lnTo>
                      <a:pt x="2964" y="1319"/>
                    </a:lnTo>
                    <a:lnTo>
                      <a:pt x="3141" y="1329"/>
                    </a:lnTo>
                    <a:lnTo>
                      <a:pt x="3320" y="1338"/>
                    </a:lnTo>
                    <a:lnTo>
                      <a:pt x="3506" y="1346"/>
                    </a:lnTo>
                    <a:lnTo>
                      <a:pt x="3695" y="1353"/>
                    </a:lnTo>
                    <a:lnTo>
                      <a:pt x="3888" y="1358"/>
                    </a:lnTo>
                    <a:lnTo>
                      <a:pt x="4086" y="1363"/>
                    </a:lnTo>
                    <a:lnTo>
                      <a:pt x="4288" y="1366"/>
                    </a:lnTo>
                    <a:lnTo>
                      <a:pt x="4494" y="1370"/>
                    </a:lnTo>
                    <a:lnTo>
                      <a:pt x="4704" y="1372"/>
                    </a:lnTo>
                    <a:lnTo>
                      <a:pt x="4704" y="652"/>
                    </a:lnTo>
                    <a:lnTo>
                      <a:pt x="4661" y="653"/>
                    </a:lnTo>
                    <a:lnTo>
                      <a:pt x="4604" y="653"/>
                    </a:lnTo>
                    <a:lnTo>
                      <a:pt x="4533" y="653"/>
                    </a:lnTo>
                    <a:lnTo>
                      <a:pt x="4447" y="652"/>
                    </a:lnTo>
                    <a:lnTo>
                      <a:pt x="4347" y="651"/>
                    </a:lnTo>
                    <a:lnTo>
                      <a:pt x="4237" y="649"/>
                    </a:lnTo>
                    <a:lnTo>
                      <a:pt x="4114" y="646"/>
                    </a:lnTo>
                    <a:lnTo>
                      <a:pt x="3982" y="641"/>
                    </a:lnTo>
                    <a:lnTo>
                      <a:pt x="3839" y="636"/>
                    </a:lnTo>
                    <a:lnTo>
                      <a:pt x="3688" y="629"/>
                    </a:lnTo>
                    <a:lnTo>
                      <a:pt x="3529" y="621"/>
                    </a:lnTo>
                    <a:lnTo>
                      <a:pt x="3364" y="612"/>
                    </a:lnTo>
                    <a:lnTo>
                      <a:pt x="3193" y="601"/>
                    </a:lnTo>
                    <a:lnTo>
                      <a:pt x="3017" y="589"/>
                    </a:lnTo>
                    <a:lnTo>
                      <a:pt x="2837" y="575"/>
                    </a:lnTo>
                    <a:lnTo>
                      <a:pt x="2652" y="560"/>
                    </a:lnTo>
                    <a:lnTo>
                      <a:pt x="2467" y="542"/>
                    </a:lnTo>
                    <a:lnTo>
                      <a:pt x="2279" y="523"/>
                    </a:lnTo>
                    <a:lnTo>
                      <a:pt x="2092" y="501"/>
                    </a:lnTo>
                    <a:lnTo>
                      <a:pt x="1904" y="478"/>
                    </a:lnTo>
                    <a:lnTo>
                      <a:pt x="1718" y="452"/>
                    </a:lnTo>
                    <a:lnTo>
                      <a:pt x="1534" y="424"/>
                    </a:lnTo>
                    <a:lnTo>
                      <a:pt x="1353" y="394"/>
                    </a:lnTo>
                    <a:lnTo>
                      <a:pt x="1177" y="361"/>
                    </a:lnTo>
                    <a:lnTo>
                      <a:pt x="1005" y="326"/>
                    </a:lnTo>
                    <a:lnTo>
                      <a:pt x="838" y="288"/>
                    </a:lnTo>
                    <a:lnTo>
                      <a:pt x="678" y="247"/>
                    </a:lnTo>
                    <a:lnTo>
                      <a:pt x="526" y="203"/>
                    </a:lnTo>
                    <a:lnTo>
                      <a:pt x="382" y="157"/>
                    </a:lnTo>
                    <a:lnTo>
                      <a:pt x="248" y="108"/>
                    </a:lnTo>
                    <a:lnTo>
                      <a:pt x="124" y="56"/>
                    </a:lnTo>
                    <a:lnTo>
                      <a:pt x="10" y="0"/>
                    </a:lnTo>
                    <a:close/>
                  </a:path>
                </a:pathLst>
              </a:custGeom>
              <a:solidFill>
                <a:srgbClr val="005490"/>
              </a:solidFill>
              <a:ln w="9525">
                <a:noFill/>
                <a:round/>
                <a:headEnd/>
                <a:tailEnd/>
              </a:ln>
            </p:spPr>
            <p:txBody>
              <a:bodyPr/>
              <a:lstStyle/>
              <a:p>
                <a:endParaRPr lang="zh-CN" altLang="en-US"/>
              </a:p>
            </p:txBody>
          </p:sp>
          <p:sp>
            <p:nvSpPr>
              <p:cNvPr id="6166" name="Freeform 17"/>
              <p:cNvSpPr>
                <a:spLocks/>
              </p:cNvSpPr>
              <p:nvPr/>
            </p:nvSpPr>
            <p:spPr bwMode="auto">
              <a:xfrm>
                <a:off x="520700" y="1067227"/>
                <a:ext cx="293183" cy="110522"/>
              </a:xfrm>
              <a:custGeom>
                <a:avLst/>
                <a:gdLst>
                  <a:gd name="T0" fmla="*/ 2147483647 w 4439"/>
                  <a:gd name="T1" fmla="*/ 2147483647 h 1674"/>
                  <a:gd name="T2" fmla="*/ 2147483647 w 4439"/>
                  <a:gd name="T3" fmla="*/ 2147483647 h 1674"/>
                  <a:gd name="T4" fmla="*/ 2147483647 w 4439"/>
                  <a:gd name="T5" fmla="*/ 2147483647 h 1674"/>
                  <a:gd name="T6" fmla="*/ 2147483647 w 4439"/>
                  <a:gd name="T7" fmla="*/ 2147483647 h 1674"/>
                  <a:gd name="T8" fmla="*/ 2147483647 w 4439"/>
                  <a:gd name="T9" fmla="*/ 2147483647 h 1674"/>
                  <a:gd name="T10" fmla="*/ 2147483647 w 4439"/>
                  <a:gd name="T11" fmla="*/ 2147483647 h 1674"/>
                  <a:gd name="T12" fmla="*/ 2147483647 w 4439"/>
                  <a:gd name="T13" fmla="*/ 2147483647 h 1674"/>
                  <a:gd name="T14" fmla="*/ 2147483647 w 4439"/>
                  <a:gd name="T15" fmla="*/ 2147483647 h 1674"/>
                  <a:gd name="T16" fmla="*/ 2147483647 w 4439"/>
                  <a:gd name="T17" fmla="*/ 2147483647 h 1674"/>
                  <a:gd name="T18" fmla="*/ 2147483647 w 4439"/>
                  <a:gd name="T19" fmla="*/ 2147483647 h 1674"/>
                  <a:gd name="T20" fmla="*/ 2147483647 w 4439"/>
                  <a:gd name="T21" fmla="*/ 2147483647 h 1674"/>
                  <a:gd name="T22" fmla="*/ 2147483647 w 4439"/>
                  <a:gd name="T23" fmla="*/ 2147483647 h 1674"/>
                  <a:gd name="T24" fmla="*/ 2147483647 w 4439"/>
                  <a:gd name="T25" fmla="*/ 2147483647 h 1674"/>
                  <a:gd name="T26" fmla="*/ 2147483647 w 4439"/>
                  <a:gd name="T27" fmla="*/ 2147483647 h 1674"/>
                  <a:gd name="T28" fmla="*/ 2147483647 w 4439"/>
                  <a:gd name="T29" fmla="*/ 2147483647 h 1674"/>
                  <a:gd name="T30" fmla="*/ 2147483647 w 4439"/>
                  <a:gd name="T31" fmla="*/ 2147483647 h 1674"/>
                  <a:gd name="T32" fmla="*/ 0 w 4439"/>
                  <a:gd name="T33" fmla="*/ 2147483647 h 1674"/>
                  <a:gd name="T34" fmla="*/ 2147483647 w 4439"/>
                  <a:gd name="T35" fmla="*/ 2147483647 h 1674"/>
                  <a:gd name="T36" fmla="*/ 2147483647 w 4439"/>
                  <a:gd name="T37" fmla="*/ 2147483647 h 1674"/>
                  <a:gd name="T38" fmla="*/ 2147483647 w 4439"/>
                  <a:gd name="T39" fmla="*/ 2147483647 h 1674"/>
                  <a:gd name="T40" fmla="*/ 2147483647 w 4439"/>
                  <a:gd name="T41" fmla="*/ 2147483647 h 1674"/>
                  <a:gd name="T42" fmla="*/ 2147483647 w 4439"/>
                  <a:gd name="T43" fmla="*/ 2147483647 h 1674"/>
                  <a:gd name="T44" fmla="*/ 2147483647 w 4439"/>
                  <a:gd name="T45" fmla="*/ 2147483647 h 1674"/>
                  <a:gd name="T46" fmla="*/ 2147483647 w 4439"/>
                  <a:gd name="T47" fmla="*/ 2147483647 h 1674"/>
                  <a:gd name="T48" fmla="*/ 2147483647 w 4439"/>
                  <a:gd name="T49" fmla="*/ 2147483647 h 1674"/>
                  <a:gd name="T50" fmla="*/ 2147483647 w 4439"/>
                  <a:gd name="T51" fmla="*/ 2147483647 h 1674"/>
                  <a:gd name="T52" fmla="*/ 2147483647 w 4439"/>
                  <a:gd name="T53" fmla="*/ 2147483647 h 1674"/>
                  <a:gd name="T54" fmla="*/ 2147483647 w 4439"/>
                  <a:gd name="T55" fmla="*/ 2147483647 h 1674"/>
                  <a:gd name="T56" fmla="*/ 2147483647 w 4439"/>
                  <a:gd name="T57" fmla="*/ 2147483647 h 1674"/>
                  <a:gd name="T58" fmla="*/ 2147483647 w 4439"/>
                  <a:gd name="T59" fmla="*/ 2147483647 h 1674"/>
                  <a:gd name="T60" fmla="*/ 2147483647 w 4439"/>
                  <a:gd name="T61" fmla="*/ 2147483647 h 1674"/>
                  <a:gd name="T62" fmla="*/ 2147483647 w 4439"/>
                  <a:gd name="T63" fmla="*/ 1748052943 h 1674"/>
                  <a:gd name="T64" fmla="*/ 2147483647 w 4439"/>
                  <a:gd name="T65" fmla="*/ 0 h 16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439"/>
                  <a:gd name="T100" fmla="*/ 0 h 1674"/>
                  <a:gd name="T101" fmla="*/ 4439 w 4439"/>
                  <a:gd name="T102" fmla="*/ 1674 h 16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439" h="1674">
                    <a:moveTo>
                      <a:pt x="4439" y="0"/>
                    </a:moveTo>
                    <a:lnTo>
                      <a:pt x="4418" y="119"/>
                    </a:lnTo>
                    <a:lnTo>
                      <a:pt x="4388" y="233"/>
                    </a:lnTo>
                    <a:lnTo>
                      <a:pt x="4349" y="343"/>
                    </a:lnTo>
                    <a:lnTo>
                      <a:pt x="4303" y="447"/>
                    </a:lnTo>
                    <a:lnTo>
                      <a:pt x="4248" y="546"/>
                    </a:lnTo>
                    <a:lnTo>
                      <a:pt x="4186" y="640"/>
                    </a:lnTo>
                    <a:lnTo>
                      <a:pt x="4114" y="729"/>
                    </a:lnTo>
                    <a:lnTo>
                      <a:pt x="4036" y="814"/>
                    </a:lnTo>
                    <a:lnTo>
                      <a:pt x="3950" y="894"/>
                    </a:lnTo>
                    <a:lnTo>
                      <a:pt x="3856" y="970"/>
                    </a:lnTo>
                    <a:lnTo>
                      <a:pt x="3754" y="1041"/>
                    </a:lnTo>
                    <a:lnTo>
                      <a:pt x="3645" y="1108"/>
                    </a:lnTo>
                    <a:lnTo>
                      <a:pt x="3528" y="1171"/>
                    </a:lnTo>
                    <a:lnTo>
                      <a:pt x="3404" y="1229"/>
                    </a:lnTo>
                    <a:lnTo>
                      <a:pt x="3273" y="1282"/>
                    </a:lnTo>
                    <a:lnTo>
                      <a:pt x="3134" y="1333"/>
                    </a:lnTo>
                    <a:lnTo>
                      <a:pt x="2988" y="1380"/>
                    </a:lnTo>
                    <a:lnTo>
                      <a:pt x="2835" y="1422"/>
                    </a:lnTo>
                    <a:lnTo>
                      <a:pt x="2675" y="1461"/>
                    </a:lnTo>
                    <a:lnTo>
                      <a:pt x="2509" y="1497"/>
                    </a:lnTo>
                    <a:lnTo>
                      <a:pt x="2336" y="1528"/>
                    </a:lnTo>
                    <a:lnTo>
                      <a:pt x="2155" y="1557"/>
                    </a:lnTo>
                    <a:lnTo>
                      <a:pt x="1968" y="1582"/>
                    </a:lnTo>
                    <a:lnTo>
                      <a:pt x="1775" y="1604"/>
                    </a:lnTo>
                    <a:lnTo>
                      <a:pt x="1575" y="1622"/>
                    </a:lnTo>
                    <a:lnTo>
                      <a:pt x="1368" y="1638"/>
                    </a:lnTo>
                    <a:lnTo>
                      <a:pt x="1156" y="1651"/>
                    </a:lnTo>
                    <a:lnTo>
                      <a:pt x="937" y="1660"/>
                    </a:lnTo>
                    <a:lnTo>
                      <a:pt x="711" y="1668"/>
                    </a:lnTo>
                    <a:lnTo>
                      <a:pt x="480" y="1671"/>
                    </a:lnTo>
                    <a:lnTo>
                      <a:pt x="242" y="1674"/>
                    </a:lnTo>
                    <a:lnTo>
                      <a:pt x="0" y="1672"/>
                    </a:lnTo>
                    <a:lnTo>
                      <a:pt x="0" y="687"/>
                    </a:lnTo>
                    <a:lnTo>
                      <a:pt x="208" y="685"/>
                    </a:lnTo>
                    <a:lnTo>
                      <a:pt x="414" y="681"/>
                    </a:lnTo>
                    <a:lnTo>
                      <a:pt x="616" y="678"/>
                    </a:lnTo>
                    <a:lnTo>
                      <a:pt x="814" y="673"/>
                    </a:lnTo>
                    <a:lnTo>
                      <a:pt x="1007" y="668"/>
                    </a:lnTo>
                    <a:lnTo>
                      <a:pt x="1196" y="661"/>
                    </a:lnTo>
                    <a:lnTo>
                      <a:pt x="1382" y="653"/>
                    </a:lnTo>
                    <a:lnTo>
                      <a:pt x="1561" y="644"/>
                    </a:lnTo>
                    <a:lnTo>
                      <a:pt x="1738" y="634"/>
                    </a:lnTo>
                    <a:lnTo>
                      <a:pt x="1910" y="624"/>
                    </a:lnTo>
                    <a:lnTo>
                      <a:pt x="2076" y="612"/>
                    </a:lnTo>
                    <a:lnTo>
                      <a:pt x="2240" y="599"/>
                    </a:lnTo>
                    <a:lnTo>
                      <a:pt x="2397" y="584"/>
                    </a:lnTo>
                    <a:lnTo>
                      <a:pt x="2550" y="567"/>
                    </a:lnTo>
                    <a:lnTo>
                      <a:pt x="2699" y="551"/>
                    </a:lnTo>
                    <a:lnTo>
                      <a:pt x="2843" y="532"/>
                    </a:lnTo>
                    <a:lnTo>
                      <a:pt x="2981" y="511"/>
                    </a:lnTo>
                    <a:lnTo>
                      <a:pt x="3115" y="489"/>
                    </a:lnTo>
                    <a:lnTo>
                      <a:pt x="3245" y="467"/>
                    </a:lnTo>
                    <a:lnTo>
                      <a:pt x="3368" y="441"/>
                    </a:lnTo>
                    <a:lnTo>
                      <a:pt x="3487" y="414"/>
                    </a:lnTo>
                    <a:lnTo>
                      <a:pt x="3600" y="386"/>
                    </a:lnTo>
                    <a:lnTo>
                      <a:pt x="3709" y="356"/>
                    </a:lnTo>
                    <a:lnTo>
                      <a:pt x="3813" y="325"/>
                    </a:lnTo>
                    <a:lnTo>
                      <a:pt x="3910" y="290"/>
                    </a:lnTo>
                    <a:lnTo>
                      <a:pt x="4002" y="256"/>
                    </a:lnTo>
                    <a:lnTo>
                      <a:pt x="4090" y="218"/>
                    </a:lnTo>
                    <a:lnTo>
                      <a:pt x="4170" y="178"/>
                    </a:lnTo>
                    <a:lnTo>
                      <a:pt x="4246" y="136"/>
                    </a:lnTo>
                    <a:lnTo>
                      <a:pt x="4316" y="92"/>
                    </a:lnTo>
                    <a:lnTo>
                      <a:pt x="4381" y="47"/>
                    </a:lnTo>
                    <a:lnTo>
                      <a:pt x="4439" y="0"/>
                    </a:lnTo>
                    <a:close/>
                  </a:path>
                </a:pathLst>
              </a:custGeom>
              <a:solidFill>
                <a:srgbClr val="005878"/>
              </a:solidFill>
              <a:ln w="9525">
                <a:noFill/>
                <a:round/>
                <a:headEnd/>
                <a:tailEnd/>
              </a:ln>
            </p:spPr>
            <p:txBody>
              <a:bodyPr/>
              <a:lstStyle/>
              <a:p>
                <a:endParaRPr lang="zh-CN" altLang="en-US"/>
              </a:p>
            </p:txBody>
          </p:sp>
          <p:sp>
            <p:nvSpPr>
              <p:cNvPr id="6167" name="Freeform 18"/>
              <p:cNvSpPr>
                <a:spLocks/>
              </p:cNvSpPr>
              <p:nvPr/>
            </p:nvSpPr>
            <p:spPr bwMode="auto">
              <a:xfrm>
                <a:off x="520700" y="1024290"/>
                <a:ext cx="310755" cy="90637"/>
              </a:xfrm>
              <a:custGeom>
                <a:avLst/>
                <a:gdLst>
                  <a:gd name="T0" fmla="*/ 2147483647 w 4702"/>
                  <a:gd name="T1" fmla="*/ 514340349 h 1372"/>
                  <a:gd name="T2" fmla="*/ 2147483647 w 4702"/>
                  <a:gd name="T3" fmla="*/ 1466613423 h 1372"/>
                  <a:gd name="T4" fmla="*/ 2147483647 w 4702"/>
                  <a:gd name="T5" fmla="*/ 2147483647 h 1372"/>
                  <a:gd name="T6" fmla="*/ 2147483647 w 4702"/>
                  <a:gd name="T7" fmla="*/ 2147483647 h 1372"/>
                  <a:gd name="T8" fmla="*/ 2147483647 w 4702"/>
                  <a:gd name="T9" fmla="*/ 2147483647 h 1372"/>
                  <a:gd name="T10" fmla="*/ 2147483647 w 4702"/>
                  <a:gd name="T11" fmla="*/ 2147483647 h 1372"/>
                  <a:gd name="T12" fmla="*/ 2147483647 w 4702"/>
                  <a:gd name="T13" fmla="*/ 2147483647 h 1372"/>
                  <a:gd name="T14" fmla="*/ 2147483647 w 4702"/>
                  <a:gd name="T15" fmla="*/ 2147483647 h 1372"/>
                  <a:gd name="T16" fmla="*/ 2147483647 w 4702"/>
                  <a:gd name="T17" fmla="*/ 2147483647 h 1372"/>
                  <a:gd name="T18" fmla="*/ 2147483647 w 4702"/>
                  <a:gd name="T19" fmla="*/ 2147483647 h 1372"/>
                  <a:gd name="T20" fmla="*/ 2147483647 w 4702"/>
                  <a:gd name="T21" fmla="*/ 2147483647 h 1372"/>
                  <a:gd name="T22" fmla="*/ 2147483647 w 4702"/>
                  <a:gd name="T23" fmla="*/ 2147483647 h 1372"/>
                  <a:gd name="T24" fmla="*/ 2147483647 w 4702"/>
                  <a:gd name="T25" fmla="*/ 2147483647 h 1372"/>
                  <a:gd name="T26" fmla="*/ 2147483647 w 4702"/>
                  <a:gd name="T27" fmla="*/ 2147483647 h 1372"/>
                  <a:gd name="T28" fmla="*/ 2147483647 w 4702"/>
                  <a:gd name="T29" fmla="*/ 2147483647 h 1372"/>
                  <a:gd name="T30" fmla="*/ 2147483647 w 4702"/>
                  <a:gd name="T31" fmla="*/ 2147483647 h 1372"/>
                  <a:gd name="T32" fmla="*/ 2147483647 w 4702"/>
                  <a:gd name="T33" fmla="*/ 2147483647 h 1372"/>
                  <a:gd name="T34" fmla="*/ 2147483647 w 4702"/>
                  <a:gd name="T35" fmla="*/ 2147483647 h 1372"/>
                  <a:gd name="T36" fmla="*/ 2147483647 w 4702"/>
                  <a:gd name="T37" fmla="*/ 2147483647 h 1372"/>
                  <a:gd name="T38" fmla="*/ 2147483647 w 4702"/>
                  <a:gd name="T39" fmla="*/ 2147483647 h 1372"/>
                  <a:gd name="T40" fmla="*/ 2147483647 w 4702"/>
                  <a:gd name="T41" fmla="*/ 2147483647 h 1372"/>
                  <a:gd name="T42" fmla="*/ 2147483647 w 4702"/>
                  <a:gd name="T43" fmla="*/ 2147483647 h 1372"/>
                  <a:gd name="T44" fmla="*/ 2147483647 w 4702"/>
                  <a:gd name="T45" fmla="*/ 2147483647 h 1372"/>
                  <a:gd name="T46" fmla="*/ 2147483647 w 4702"/>
                  <a:gd name="T47" fmla="*/ 2147483647 h 1372"/>
                  <a:gd name="T48" fmla="*/ 2147483647 w 4702"/>
                  <a:gd name="T49" fmla="*/ 2147483647 h 1372"/>
                  <a:gd name="T50" fmla="*/ 2147483647 w 4702"/>
                  <a:gd name="T51" fmla="*/ 2147483647 h 1372"/>
                  <a:gd name="T52" fmla="*/ 2147483647 w 4702"/>
                  <a:gd name="T53" fmla="*/ 2147483647 h 1372"/>
                  <a:gd name="T54" fmla="*/ 2147483647 w 4702"/>
                  <a:gd name="T55" fmla="*/ 2147483647 h 1372"/>
                  <a:gd name="T56" fmla="*/ 2147483647 w 4702"/>
                  <a:gd name="T57" fmla="*/ 2147483647 h 1372"/>
                  <a:gd name="T58" fmla="*/ 2147483647 w 4702"/>
                  <a:gd name="T59" fmla="*/ 2147483647 h 1372"/>
                  <a:gd name="T60" fmla="*/ 2147483647 w 4702"/>
                  <a:gd name="T61" fmla="*/ 2147483647 h 1372"/>
                  <a:gd name="T62" fmla="*/ 2147483647 w 4702"/>
                  <a:gd name="T63" fmla="*/ 2147483647 h 1372"/>
                  <a:gd name="T64" fmla="*/ 2147483647 w 4702"/>
                  <a:gd name="T65" fmla="*/ 2147483647 h 1372"/>
                  <a:gd name="T66" fmla="*/ 0 w 4702"/>
                  <a:gd name="T67" fmla="*/ 2147483647 h 1372"/>
                  <a:gd name="T68" fmla="*/ 1869736584 w 4702"/>
                  <a:gd name="T69" fmla="*/ 2147483647 h 1372"/>
                  <a:gd name="T70" fmla="*/ 2147483647 w 4702"/>
                  <a:gd name="T71" fmla="*/ 2147483647 h 1372"/>
                  <a:gd name="T72" fmla="*/ 2147483647 w 4702"/>
                  <a:gd name="T73" fmla="*/ 2147483647 h 1372"/>
                  <a:gd name="T74" fmla="*/ 2147483647 w 4702"/>
                  <a:gd name="T75" fmla="*/ 2147483647 h 1372"/>
                  <a:gd name="T76" fmla="*/ 2147483647 w 4702"/>
                  <a:gd name="T77" fmla="*/ 2147483647 h 1372"/>
                  <a:gd name="T78" fmla="*/ 2147483647 w 4702"/>
                  <a:gd name="T79" fmla="*/ 2147483647 h 1372"/>
                  <a:gd name="T80" fmla="*/ 2147483647 w 4702"/>
                  <a:gd name="T81" fmla="*/ 2147483647 h 1372"/>
                  <a:gd name="T82" fmla="*/ 2147483647 w 4702"/>
                  <a:gd name="T83" fmla="*/ 2147483647 h 1372"/>
                  <a:gd name="T84" fmla="*/ 2147483647 w 4702"/>
                  <a:gd name="T85" fmla="*/ 2147483647 h 1372"/>
                  <a:gd name="T86" fmla="*/ 2147483647 w 4702"/>
                  <a:gd name="T87" fmla="*/ 2147483647 h 1372"/>
                  <a:gd name="T88" fmla="*/ 2147483647 w 4702"/>
                  <a:gd name="T89" fmla="*/ 2147483647 h 1372"/>
                  <a:gd name="T90" fmla="*/ 2147483647 w 4702"/>
                  <a:gd name="T91" fmla="*/ 2147483647 h 1372"/>
                  <a:gd name="T92" fmla="*/ 2147483647 w 4702"/>
                  <a:gd name="T93" fmla="*/ 2147483647 h 1372"/>
                  <a:gd name="T94" fmla="*/ 2147483647 w 4702"/>
                  <a:gd name="T95" fmla="*/ 2147483647 h 1372"/>
                  <a:gd name="T96" fmla="*/ 2147483647 w 4702"/>
                  <a:gd name="T97" fmla="*/ 2057064382 h 1372"/>
                  <a:gd name="T98" fmla="*/ 2147483647 w 4702"/>
                  <a:gd name="T99" fmla="*/ 0 h 137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702"/>
                  <a:gd name="T151" fmla="*/ 0 h 1372"/>
                  <a:gd name="T152" fmla="*/ 4702 w 4702"/>
                  <a:gd name="T153" fmla="*/ 1372 h 137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702" h="1372">
                    <a:moveTo>
                      <a:pt x="4692" y="0"/>
                    </a:moveTo>
                    <a:lnTo>
                      <a:pt x="4695" y="27"/>
                    </a:lnTo>
                    <a:lnTo>
                      <a:pt x="4698" y="52"/>
                    </a:lnTo>
                    <a:lnTo>
                      <a:pt x="4701" y="77"/>
                    </a:lnTo>
                    <a:lnTo>
                      <a:pt x="4702" y="103"/>
                    </a:lnTo>
                    <a:lnTo>
                      <a:pt x="4702" y="127"/>
                    </a:lnTo>
                    <a:lnTo>
                      <a:pt x="4702" y="152"/>
                    </a:lnTo>
                    <a:lnTo>
                      <a:pt x="4701" y="176"/>
                    </a:lnTo>
                    <a:lnTo>
                      <a:pt x="4700" y="201"/>
                    </a:lnTo>
                    <a:lnTo>
                      <a:pt x="4697" y="225"/>
                    </a:lnTo>
                    <a:lnTo>
                      <a:pt x="4694" y="249"/>
                    </a:lnTo>
                    <a:lnTo>
                      <a:pt x="4690" y="272"/>
                    </a:lnTo>
                    <a:lnTo>
                      <a:pt x="4685" y="296"/>
                    </a:lnTo>
                    <a:lnTo>
                      <a:pt x="4679" y="318"/>
                    </a:lnTo>
                    <a:lnTo>
                      <a:pt x="4673" y="342"/>
                    </a:lnTo>
                    <a:lnTo>
                      <a:pt x="4666" y="364"/>
                    </a:lnTo>
                    <a:lnTo>
                      <a:pt x="4658" y="386"/>
                    </a:lnTo>
                    <a:lnTo>
                      <a:pt x="4650" y="409"/>
                    </a:lnTo>
                    <a:lnTo>
                      <a:pt x="4640" y="430"/>
                    </a:lnTo>
                    <a:lnTo>
                      <a:pt x="4630" y="451"/>
                    </a:lnTo>
                    <a:lnTo>
                      <a:pt x="4620" y="472"/>
                    </a:lnTo>
                    <a:lnTo>
                      <a:pt x="4609" y="494"/>
                    </a:lnTo>
                    <a:lnTo>
                      <a:pt x="4597" y="515"/>
                    </a:lnTo>
                    <a:lnTo>
                      <a:pt x="4583" y="535"/>
                    </a:lnTo>
                    <a:lnTo>
                      <a:pt x="4570" y="556"/>
                    </a:lnTo>
                    <a:lnTo>
                      <a:pt x="4555" y="576"/>
                    </a:lnTo>
                    <a:lnTo>
                      <a:pt x="4541" y="596"/>
                    </a:lnTo>
                    <a:lnTo>
                      <a:pt x="4525" y="615"/>
                    </a:lnTo>
                    <a:lnTo>
                      <a:pt x="4509" y="636"/>
                    </a:lnTo>
                    <a:lnTo>
                      <a:pt x="4491" y="655"/>
                    </a:lnTo>
                    <a:lnTo>
                      <a:pt x="4473" y="674"/>
                    </a:lnTo>
                    <a:lnTo>
                      <a:pt x="4455" y="691"/>
                    </a:lnTo>
                    <a:lnTo>
                      <a:pt x="4435" y="710"/>
                    </a:lnTo>
                    <a:lnTo>
                      <a:pt x="4437" y="697"/>
                    </a:lnTo>
                    <a:lnTo>
                      <a:pt x="4439" y="685"/>
                    </a:lnTo>
                    <a:lnTo>
                      <a:pt x="4381" y="732"/>
                    </a:lnTo>
                    <a:lnTo>
                      <a:pt x="4316" y="777"/>
                    </a:lnTo>
                    <a:lnTo>
                      <a:pt x="4246" y="821"/>
                    </a:lnTo>
                    <a:lnTo>
                      <a:pt x="4170" y="863"/>
                    </a:lnTo>
                    <a:lnTo>
                      <a:pt x="4090" y="903"/>
                    </a:lnTo>
                    <a:lnTo>
                      <a:pt x="4002" y="941"/>
                    </a:lnTo>
                    <a:lnTo>
                      <a:pt x="3910" y="975"/>
                    </a:lnTo>
                    <a:lnTo>
                      <a:pt x="3813" y="1010"/>
                    </a:lnTo>
                    <a:lnTo>
                      <a:pt x="3709" y="1041"/>
                    </a:lnTo>
                    <a:lnTo>
                      <a:pt x="3600" y="1071"/>
                    </a:lnTo>
                    <a:lnTo>
                      <a:pt x="3487" y="1099"/>
                    </a:lnTo>
                    <a:lnTo>
                      <a:pt x="3368" y="1126"/>
                    </a:lnTo>
                    <a:lnTo>
                      <a:pt x="3245" y="1152"/>
                    </a:lnTo>
                    <a:lnTo>
                      <a:pt x="3115" y="1174"/>
                    </a:lnTo>
                    <a:lnTo>
                      <a:pt x="2981" y="1196"/>
                    </a:lnTo>
                    <a:lnTo>
                      <a:pt x="2843" y="1217"/>
                    </a:lnTo>
                    <a:lnTo>
                      <a:pt x="2699" y="1236"/>
                    </a:lnTo>
                    <a:lnTo>
                      <a:pt x="2550" y="1252"/>
                    </a:lnTo>
                    <a:lnTo>
                      <a:pt x="2397" y="1269"/>
                    </a:lnTo>
                    <a:lnTo>
                      <a:pt x="2240" y="1284"/>
                    </a:lnTo>
                    <a:lnTo>
                      <a:pt x="2076" y="1297"/>
                    </a:lnTo>
                    <a:lnTo>
                      <a:pt x="1910" y="1309"/>
                    </a:lnTo>
                    <a:lnTo>
                      <a:pt x="1738" y="1319"/>
                    </a:lnTo>
                    <a:lnTo>
                      <a:pt x="1561" y="1329"/>
                    </a:lnTo>
                    <a:lnTo>
                      <a:pt x="1382" y="1338"/>
                    </a:lnTo>
                    <a:lnTo>
                      <a:pt x="1196" y="1346"/>
                    </a:lnTo>
                    <a:lnTo>
                      <a:pt x="1007" y="1353"/>
                    </a:lnTo>
                    <a:lnTo>
                      <a:pt x="814" y="1358"/>
                    </a:lnTo>
                    <a:lnTo>
                      <a:pt x="616" y="1363"/>
                    </a:lnTo>
                    <a:lnTo>
                      <a:pt x="414" y="1366"/>
                    </a:lnTo>
                    <a:lnTo>
                      <a:pt x="208" y="1370"/>
                    </a:lnTo>
                    <a:lnTo>
                      <a:pt x="0" y="1372"/>
                    </a:lnTo>
                    <a:lnTo>
                      <a:pt x="0" y="652"/>
                    </a:lnTo>
                    <a:lnTo>
                      <a:pt x="41" y="653"/>
                    </a:lnTo>
                    <a:lnTo>
                      <a:pt x="98" y="653"/>
                    </a:lnTo>
                    <a:lnTo>
                      <a:pt x="169" y="653"/>
                    </a:lnTo>
                    <a:lnTo>
                      <a:pt x="255" y="652"/>
                    </a:lnTo>
                    <a:lnTo>
                      <a:pt x="355" y="651"/>
                    </a:lnTo>
                    <a:lnTo>
                      <a:pt x="465" y="649"/>
                    </a:lnTo>
                    <a:lnTo>
                      <a:pt x="588" y="646"/>
                    </a:lnTo>
                    <a:lnTo>
                      <a:pt x="721" y="641"/>
                    </a:lnTo>
                    <a:lnTo>
                      <a:pt x="863" y="636"/>
                    </a:lnTo>
                    <a:lnTo>
                      <a:pt x="1014" y="629"/>
                    </a:lnTo>
                    <a:lnTo>
                      <a:pt x="1173" y="621"/>
                    </a:lnTo>
                    <a:lnTo>
                      <a:pt x="1338" y="612"/>
                    </a:lnTo>
                    <a:lnTo>
                      <a:pt x="1509" y="601"/>
                    </a:lnTo>
                    <a:lnTo>
                      <a:pt x="1685" y="589"/>
                    </a:lnTo>
                    <a:lnTo>
                      <a:pt x="1865" y="575"/>
                    </a:lnTo>
                    <a:lnTo>
                      <a:pt x="2050" y="560"/>
                    </a:lnTo>
                    <a:lnTo>
                      <a:pt x="2235" y="542"/>
                    </a:lnTo>
                    <a:lnTo>
                      <a:pt x="2423" y="523"/>
                    </a:lnTo>
                    <a:lnTo>
                      <a:pt x="2610" y="501"/>
                    </a:lnTo>
                    <a:lnTo>
                      <a:pt x="2798" y="478"/>
                    </a:lnTo>
                    <a:lnTo>
                      <a:pt x="2984" y="452"/>
                    </a:lnTo>
                    <a:lnTo>
                      <a:pt x="3168" y="424"/>
                    </a:lnTo>
                    <a:lnTo>
                      <a:pt x="3349" y="394"/>
                    </a:lnTo>
                    <a:lnTo>
                      <a:pt x="3525" y="361"/>
                    </a:lnTo>
                    <a:lnTo>
                      <a:pt x="3697" y="326"/>
                    </a:lnTo>
                    <a:lnTo>
                      <a:pt x="3864" y="288"/>
                    </a:lnTo>
                    <a:lnTo>
                      <a:pt x="4024" y="247"/>
                    </a:lnTo>
                    <a:lnTo>
                      <a:pt x="4176" y="203"/>
                    </a:lnTo>
                    <a:lnTo>
                      <a:pt x="4320" y="157"/>
                    </a:lnTo>
                    <a:lnTo>
                      <a:pt x="4454" y="108"/>
                    </a:lnTo>
                    <a:lnTo>
                      <a:pt x="4578" y="56"/>
                    </a:lnTo>
                    <a:lnTo>
                      <a:pt x="4692" y="0"/>
                    </a:lnTo>
                    <a:close/>
                  </a:path>
                </a:pathLst>
              </a:custGeom>
              <a:solidFill>
                <a:srgbClr val="003860"/>
              </a:solidFill>
              <a:ln w="9525">
                <a:noFill/>
                <a:round/>
                <a:headEnd/>
                <a:tailEnd/>
              </a:ln>
            </p:spPr>
            <p:txBody>
              <a:bodyPr/>
              <a:lstStyle/>
              <a:p>
                <a:endParaRPr lang="zh-CN" altLang="en-US"/>
              </a:p>
            </p:txBody>
          </p:sp>
          <p:sp>
            <p:nvSpPr>
              <p:cNvPr id="6168" name="Freeform 14"/>
              <p:cNvSpPr>
                <a:spLocks/>
              </p:cNvSpPr>
              <p:nvPr/>
            </p:nvSpPr>
            <p:spPr bwMode="auto">
              <a:xfrm>
                <a:off x="364860" y="435612"/>
                <a:ext cx="155840" cy="311218"/>
              </a:xfrm>
              <a:custGeom>
                <a:avLst/>
                <a:gdLst>
                  <a:gd name="T0" fmla="*/ 2147483647 w 2357"/>
                  <a:gd name="T1" fmla="*/ 2147483647 h 4712"/>
                  <a:gd name="T2" fmla="*/ 2147483647 w 2357"/>
                  <a:gd name="T3" fmla="*/ 0 h 4712"/>
                  <a:gd name="T4" fmla="*/ 2147483647 w 2357"/>
                  <a:gd name="T5" fmla="*/ 532740929 h 4712"/>
                  <a:gd name="T6" fmla="*/ 2147483647 w 2357"/>
                  <a:gd name="T7" fmla="*/ 2017150969 h 4712"/>
                  <a:gd name="T8" fmla="*/ 2147483647 w 2357"/>
                  <a:gd name="T9" fmla="*/ 2147483647 h 4712"/>
                  <a:gd name="T10" fmla="*/ 2147483647 w 2357"/>
                  <a:gd name="T11" fmla="*/ 2147483647 h 4712"/>
                  <a:gd name="T12" fmla="*/ 2147483647 w 2357"/>
                  <a:gd name="T13" fmla="*/ 2147483647 h 4712"/>
                  <a:gd name="T14" fmla="*/ 2147483647 w 2357"/>
                  <a:gd name="T15" fmla="*/ 2147483647 h 4712"/>
                  <a:gd name="T16" fmla="*/ 2147483647 w 2357"/>
                  <a:gd name="T17" fmla="*/ 2147483647 h 4712"/>
                  <a:gd name="T18" fmla="*/ 2147483647 w 2357"/>
                  <a:gd name="T19" fmla="*/ 2147483647 h 4712"/>
                  <a:gd name="T20" fmla="*/ 1433349211 w 2357"/>
                  <a:gd name="T21" fmla="*/ 2147483647 h 4712"/>
                  <a:gd name="T22" fmla="*/ 248572499 w 2357"/>
                  <a:gd name="T23" fmla="*/ 2147483647 h 4712"/>
                  <a:gd name="T24" fmla="*/ 76305996 w 2357"/>
                  <a:gd name="T25" fmla="*/ 2147483647 h 4712"/>
                  <a:gd name="T26" fmla="*/ 917411253 w 2357"/>
                  <a:gd name="T27" fmla="*/ 2147483647 h 4712"/>
                  <a:gd name="T28" fmla="*/ 2147483647 w 2357"/>
                  <a:gd name="T29" fmla="*/ 2147483647 h 4712"/>
                  <a:gd name="T30" fmla="*/ 2147483647 w 2357"/>
                  <a:gd name="T31" fmla="*/ 2147483647 h 4712"/>
                  <a:gd name="T32" fmla="*/ 2147483647 w 2357"/>
                  <a:gd name="T33" fmla="*/ 2147483647 h 4712"/>
                  <a:gd name="T34" fmla="*/ 2147483647 w 2357"/>
                  <a:gd name="T35" fmla="*/ 2147483647 h 4712"/>
                  <a:gd name="T36" fmla="*/ 2147483647 w 2357"/>
                  <a:gd name="T37" fmla="*/ 2147483647 h 4712"/>
                  <a:gd name="T38" fmla="*/ 2147483647 w 2357"/>
                  <a:gd name="T39" fmla="*/ 2147483647 h 4712"/>
                  <a:gd name="T40" fmla="*/ 2147483647 w 2357"/>
                  <a:gd name="T41" fmla="*/ 2147483647 h 4712"/>
                  <a:gd name="T42" fmla="*/ 2147483647 w 2357"/>
                  <a:gd name="T43" fmla="*/ 2147483647 h 4712"/>
                  <a:gd name="T44" fmla="*/ 2147483647 w 2357"/>
                  <a:gd name="T45" fmla="*/ 2147483647 h 4712"/>
                  <a:gd name="T46" fmla="*/ 2147483647 w 2357"/>
                  <a:gd name="T47" fmla="*/ 2147483647 h 4712"/>
                  <a:gd name="T48" fmla="*/ 2147483647 w 2357"/>
                  <a:gd name="T49" fmla="*/ 2147483647 h 4712"/>
                  <a:gd name="T50" fmla="*/ 2147483647 w 2357"/>
                  <a:gd name="T51" fmla="*/ 2147483647 h 4712"/>
                  <a:gd name="T52" fmla="*/ 2147483647 w 2357"/>
                  <a:gd name="T53" fmla="*/ 2147483647 h 4712"/>
                  <a:gd name="T54" fmla="*/ 2147483647 w 2357"/>
                  <a:gd name="T55" fmla="*/ 2147483647 h 4712"/>
                  <a:gd name="T56" fmla="*/ 2147483647 w 2357"/>
                  <a:gd name="T57" fmla="*/ 2147483647 h 4712"/>
                  <a:gd name="T58" fmla="*/ 2147483647 w 2357"/>
                  <a:gd name="T59" fmla="*/ 2147483647 h 4712"/>
                  <a:gd name="T60" fmla="*/ 2147483647 w 2357"/>
                  <a:gd name="T61" fmla="*/ 2147483647 h 4712"/>
                  <a:gd name="T62" fmla="*/ 2147483647 w 2357"/>
                  <a:gd name="T63" fmla="*/ 2147483647 h 4712"/>
                  <a:gd name="T64" fmla="*/ 2147483647 w 2357"/>
                  <a:gd name="T65" fmla="*/ 2147483647 h 4712"/>
                  <a:gd name="T66" fmla="*/ 2147483647 w 2357"/>
                  <a:gd name="T67" fmla="*/ 2147483647 h 4712"/>
                  <a:gd name="T68" fmla="*/ 2147483647 w 2357"/>
                  <a:gd name="T69" fmla="*/ 2147483647 h 4712"/>
                  <a:gd name="T70" fmla="*/ 2147483647 w 2357"/>
                  <a:gd name="T71" fmla="*/ 2147483647 h 4712"/>
                  <a:gd name="T72" fmla="*/ 2147483647 w 2357"/>
                  <a:gd name="T73" fmla="*/ 2147483647 h 4712"/>
                  <a:gd name="T74" fmla="*/ 2147483647 w 2357"/>
                  <a:gd name="T75" fmla="*/ 2147483647 h 4712"/>
                  <a:gd name="T76" fmla="*/ 2147483647 w 2357"/>
                  <a:gd name="T77" fmla="*/ 2147483647 h 4712"/>
                  <a:gd name="T78" fmla="*/ 2147483647 w 2357"/>
                  <a:gd name="T79" fmla="*/ 2147483647 h 4712"/>
                  <a:gd name="T80" fmla="*/ 2147483647 w 2357"/>
                  <a:gd name="T81" fmla="*/ 2147483647 h 4712"/>
                  <a:gd name="T82" fmla="*/ 2147483647 w 2357"/>
                  <a:gd name="T83" fmla="*/ 2147483647 h 4712"/>
                  <a:gd name="T84" fmla="*/ 2147483647 w 2357"/>
                  <a:gd name="T85" fmla="*/ 2147483647 h 4712"/>
                  <a:gd name="T86" fmla="*/ 2147483647 w 2357"/>
                  <a:gd name="T87" fmla="*/ 2147483647 h 4712"/>
                  <a:gd name="T88" fmla="*/ 2147483647 w 2357"/>
                  <a:gd name="T89" fmla="*/ 2147483647 h 4712"/>
                  <a:gd name="T90" fmla="*/ 2147483647 w 2357"/>
                  <a:gd name="T91" fmla="*/ 2147483647 h 47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57"/>
                  <a:gd name="T139" fmla="*/ 0 h 4712"/>
                  <a:gd name="T140" fmla="*/ 2357 w 2357"/>
                  <a:gd name="T141" fmla="*/ 4712 h 47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57" h="4712">
                    <a:moveTo>
                      <a:pt x="2357" y="433"/>
                    </a:moveTo>
                    <a:lnTo>
                      <a:pt x="2357" y="433"/>
                    </a:lnTo>
                    <a:lnTo>
                      <a:pt x="2357" y="0"/>
                    </a:lnTo>
                    <a:lnTo>
                      <a:pt x="2235" y="4"/>
                    </a:lnTo>
                    <a:lnTo>
                      <a:pt x="2115" y="13"/>
                    </a:lnTo>
                    <a:lnTo>
                      <a:pt x="1998" y="28"/>
                    </a:lnTo>
                    <a:lnTo>
                      <a:pt x="1883" y="48"/>
                    </a:lnTo>
                    <a:lnTo>
                      <a:pt x="1769" y="75"/>
                    </a:lnTo>
                    <a:lnTo>
                      <a:pt x="1657" y="106"/>
                    </a:lnTo>
                    <a:lnTo>
                      <a:pt x="1548" y="144"/>
                    </a:lnTo>
                    <a:lnTo>
                      <a:pt x="1440" y="186"/>
                    </a:lnTo>
                    <a:lnTo>
                      <a:pt x="1337" y="234"/>
                    </a:lnTo>
                    <a:lnTo>
                      <a:pt x="1235" y="285"/>
                    </a:lnTo>
                    <a:lnTo>
                      <a:pt x="1137" y="342"/>
                    </a:lnTo>
                    <a:lnTo>
                      <a:pt x="1041" y="404"/>
                    </a:lnTo>
                    <a:lnTo>
                      <a:pt x="948" y="470"/>
                    </a:lnTo>
                    <a:lnTo>
                      <a:pt x="860" y="540"/>
                    </a:lnTo>
                    <a:lnTo>
                      <a:pt x="774" y="614"/>
                    </a:lnTo>
                    <a:lnTo>
                      <a:pt x="692" y="692"/>
                    </a:lnTo>
                    <a:lnTo>
                      <a:pt x="614" y="773"/>
                    </a:lnTo>
                    <a:lnTo>
                      <a:pt x="540" y="859"/>
                    </a:lnTo>
                    <a:lnTo>
                      <a:pt x="470" y="949"/>
                    </a:lnTo>
                    <a:lnTo>
                      <a:pt x="404" y="1040"/>
                    </a:lnTo>
                    <a:lnTo>
                      <a:pt x="342" y="1137"/>
                    </a:lnTo>
                    <a:lnTo>
                      <a:pt x="285" y="1235"/>
                    </a:lnTo>
                    <a:lnTo>
                      <a:pt x="233" y="1337"/>
                    </a:lnTo>
                    <a:lnTo>
                      <a:pt x="186" y="1441"/>
                    </a:lnTo>
                    <a:lnTo>
                      <a:pt x="143" y="1548"/>
                    </a:lnTo>
                    <a:lnTo>
                      <a:pt x="107" y="1657"/>
                    </a:lnTo>
                    <a:lnTo>
                      <a:pt x="75" y="1769"/>
                    </a:lnTo>
                    <a:lnTo>
                      <a:pt x="48" y="1883"/>
                    </a:lnTo>
                    <a:lnTo>
                      <a:pt x="27" y="1998"/>
                    </a:lnTo>
                    <a:lnTo>
                      <a:pt x="13" y="2117"/>
                    </a:lnTo>
                    <a:lnTo>
                      <a:pt x="4" y="2236"/>
                    </a:lnTo>
                    <a:lnTo>
                      <a:pt x="0" y="2357"/>
                    </a:lnTo>
                    <a:lnTo>
                      <a:pt x="4" y="2477"/>
                    </a:lnTo>
                    <a:lnTo>
                      <a:pt x="13" y="2597"/>
                    </a:lnTo>
                    <a:lnTo>
                      <a:pt x="27" y="2714"/>
                    </a:lnTo>
                    <a:lnTo>
                      <a:pt x="48" y="2831"/>
                    </a:lnTo>
                    <a:lnTo>
                      <a:pt x="75" y="2944"/>
                    </a:lnTo>
                    <a:lnTo>
                      <a:pt x="107" y="3056"/>
                    </a:lnTo>
                    <a:lnTo>
                      <a:pt x="143" y="3166"/>
                    </a:lnTo>
                    <a:lnTo>
                      <a:pt x="186" y="3272"/>
                    </a:lnTo>
                    <a:lnTo>
                      <a:pt x="233" y="3377"/>
                    </a:lnTo>
                    <a:lnTo>
                      <a:pt x="285" y="3477"/>
                    </a:lnTo>
                    <a:lnTo>
                      <a:pt x="342" y="3577"/>
                    </a:lnTo>
                    <a:lnTo>
                      <a:pt x="404" y="3672"/>
                    </a:lnTo>
                    <a:lnTo>
                      <a:pt x="470" y="3765"/>
                    </a:lnTo>
                    <a:lnTo>
                      <a:pt x="540" y="3854"/>
                    </a:lnTo>
                    <a:lnTo>
                      <a:pt x="614" y="3939"/>
                    </a:lnTo>
                    <a:lnTo>
                      <a:pt x="692" y="4022"/>
                    </a:lnTo>
                    <a:lnTo>
                      <a:pt x="774" y="4099"/>
                    </a:lnTo>
                    <a:lnTo>
                      <a:pt x="860" y="4174"/>
                    </a:lnTo>
                    <a:lnTo>
                      <a:pt x="948" y="4244"/>
                    </a:lnTo>
                    <a:lnTo>
                      <a:pt x="1041" y="4309"/>
                    </a:lnTo>
                    <a:lnTo>
                      <a:pt x="1137" y="4370"/>
                    </a:lnTo>
                    <a:lnTo>
                      <a:pt x="1235" y="4427"/>
                    </a:lnTo>
                    <a:lnTo>
                      <a:pt x="1337" y="4480"/>
                    </a:lnTo>
                    <a:lnTo>
                      <a:pt x="1440" y="4527"/>
                    </a:lnTo>
                    <a:lnTo>
                      <a:pt x="1548" y="4569"/>
                    </a:lnTo>
                    <a:lnTo>
                      <a:pt x="1657" y="4606"/>
                    </a:lnTo>
                    <a:lnTo>
                      <a:pt x="1769" y="4638"/>
                    </a:lnTo>
                    <a:lnTo>
                      <a:pt x="1883" y="4664"/>
                    </a:lnTo>
                    <a:lnTo>
                      <a:pt x="1998" y="4685"/>
                    </a:lnTo>
                    <a:lnTo>
                      <a:pt x="2115" y="4700"/>
                    </a:lnTo>
                    <a:lnTo>
                      <a:pt x="2235" y="4710"/>
                    </a:lnTo>
                    <a:lnTo>
                      <a:pt x="2357" y="4712"/>
                    </a:lnTo>
                    <a:lnTo>
                      <a:pt x="2357" y="4281"/>
                    </a:lnTo>
                    <a:lnTo>
                      <a:pt x="2257" y="4279"/>
                    </a:lnTo>
                    <a:lnTo>
                      <a:pt x="2160" y="4271"/>
                    </a:lnTo>
                    <a:lnTo>
                      <a:pt x="2064" y="4259"/>
                    </a:lnTo>
                    <a:lnTo>
                      <a:pt x="1969" y="4242"/>
                    </a:lnTo>
                    <a:lnTo>
                      <a:pt x="1876" y="4221"/>
                    </a:lnTo>
                    <a:lnTo>
                      <a:pt x="1785" y="4194"/>
                    </a:lnTo>
                    <a:lnTo>
                      <a:pt x="1695" y="4164"/>
                    </a:lnTo>
                    <a:lnTo>
                      <a:pt x="1608" y="4129"/>
                    </a:lnTo>
                    <a:lnTo>
                      <a:pt x="1523" y="4091"/>
                    </a:lnTo>
                    <a:lnTo>
                      <a:pt x="1440" y="4048"/>
                    </a:lnTo>
                    <a:lnTo>
                      <a:pt x="1360" y="4002"/>
                    </a:lnTo>
                    <a:lnTo>
                      <a:pt x="1282" y="3951"/>
                    </a:lnTo>
                    <a:lnTo>
                      <a:pt x="1206" y="3898"/>
                    </a:lnTo>
                    <a:lnTo>
                      <a:pt x="1133" y="3841"/>
                    </a:lnTo>
                    <a:lnTo>
                      <a:pt x="1064" y="3780"/>
                    </a:lnTo>
                    <a:lnTo>
                      <a:pt x="997" y="3717"/>
                    </a:lnTo>
                    <a:lnTo>
                      <a:pt x="933" y="3650"/>
                    </a:lnTo>
                    <a:lnTo>
                      <a:pt x="872" y="3579"/>
                    </a:lnTo>
                    <a:lnTo>
                      <a:pt x="815" y="3507"/>
                    </a:lnTo>
                    <a:lnTo>
                      <a:pt x="761" y="3432"/>
                    </a:lnTo>
                    <a:lnTo>
                      <a:pt x="711" y="3353"/>
                    </a:lnTo>
                    <a:lnTo>
                      <a:pt x="665" y="3273"/>
                    </a:lnTo>
                    <a:lnTo>
                      <a:pt x="623" y="3189"/>
                    </a:lnTo>
                    <a:lnTo>
                      <a:pt x="584" y="3104"/>
                    </a:lnTo>
                    <a:lnTo>
                      <a:pt x="549" y="3017"/>
                    </a:lnTo>
                    <a:lnTo>
                      <a:pt x="519" y="2928"/>
                    </a:lnTo>
                    <a:lnTo>
                      <a:pt x="493" y="2836"/>
                    </a:lnTo>
                    <a:lnTo>
                      <a:pt x="471" y="2743"/>
                    </a:lnTo>
                    <a:lnTo>
                      <a:pt x="454" y="2648"/>
                    </a:lnTo>
                    <a:lnTo>
                      <a:pt x="442" y="2552"/>
                    </a:lnTo>
                    <a:lnTo>
                      <a:pt x="435" y="2455"/>
                    </a:lnTo>
                    <a:lnTo>
                      <a:pt x="432" y="2357"/>
                    </a:lnTo>
                    <a:lnTo>
                      <a:pt x="435" y="2257"/>
                    </a:lnTo>
                    <a:lnTo>
                      <a:pt x="442" y="2160"/>
                    </a:lnTo>
                    <a:lnTo>
                      <a:pt x="454" y="2064"/>
                    </a:lnTo>
                    <a:lnTo>
                      <a:pt x="471" y="1969"/>
                    </a:lnTo>
                    <a:lnTo>
                      <a:pt x="493" y="1876"/>
                    </a:lnTo>
                    <a:lnTo>
                      <a:pt x="519" y="1786"/>
                    </a:lnTo>
                    <a:lnTo>
                      <a:pt x="549" y="1696"/>
                    </a:lnTo>
                    <a:lnTo>
                      <a:pt x="584" y="1609"/>
                    </a:lnTo>
                    <a:lnTo>
                      <a:pt x="623" y="1523"/>
                    </a:lnTo>
                    <a:lnTo>
                      <a:pt x="665" y="1441"/>
                    </a:lnTo>
                    <a:lnTo>
                      <a:pt x="711" y="1360"/>
                    </a:lnTo>
                    <a:lnTo>
                      <a:pt x="761" y="1282"/>
                    </a:lnTo>
                    <a:lnTo>
                      <a:pt x="815" y="1206"/>
                    </a:lnTo>
                    <a:lnTo>
                      <a:pt x="872" y="1133"/>
                    </a:lnTo>
                    <a:lnTo>
                      <a:pt x="933" y="1064"/>
                    </a:lnTo>
                    <a:lnTo>
                      <a:pt x="997" y="997"/>
                    </a:lnTo>
                    <a:lnTo>
                      <a:pt x="1064" y="933"/>
                    </a:lnTo>
                    <a:lnTo>
                      <a:pt x="1133" y="873"/>
                    </a:lnTo>
                    <a:lnTo>
                      <a:pt x="1206" y="815"/>
                    </a:lnTo>
                    <a:lnTo>
                      <a:pt x="1282" y="761"/>
                    </a:lnTo>
                    <a:lnTo>
                      <a:pt x="1360" y="711"/>
                    </a:lnTo>
                    <a:lnTo>
                      <a:pt x="1440" y="665"/>
                    </a:lnTo>
                    <a:lnTo>
                      <a:pt x="1523" y="623"/>
                    </a:lnTo>
                    <a:lnTo>
                      <a:pt x="1608" y="583"/>
                    </a:lnTo>
                    <a:lnTo>
                      <a:pt x="1695" y="549"/>
                    </a:lnTo>
                    <a:lnTo>
                      <a:pt x="1785" y="519"/>
                    </a:lnTo>
                    <a:lnTo>
                      <a:pt x="1876" y="493"/>
                    </a:lnTo>
                    <a:lnTo>
                      <a:pt x="1969" y="472"/>
                    </a:lnTo>
                    <a:lnTo>
                      <a:pt x="2064" y="454"/>
                    </a:lnTo>
                    <a:lnTo>
                      <a:pt x="2160" y="442"/>
                    </a:lnTo>
                    <a:lnTo>
                      <a:pt x="2257" y="435"/>
                    </a:lnTo>
                    <a:lnTo>
                      <a:pt x="2357" y="433"/>
                    </a:lnTo>
                    <a:close/>
                  </a:path>
                </a:pathLst>
              </a:custGeom>
              <a:solidFill>
                <a:schemeClr val="tx2"/>
              </a:solidFill>
              <a:ln w="9525">
                <a:noFill/>
                <a:round/>
                <a:headEnd/>
                <a:tailEnd/>
              </a:ln>
            </p:spPr>
            <p:txBody>
              <a:bodyPr/>
              <a:lstStyle/>
              <a:p>
                <a:endParaRPr lang="zh-CN" altLang="en-US"/>
              </a:p>
            </p:txBody>
          </p:sp>
          <p:sp>
            <p:nvSpPr>
              <p:cNvPr id="6169" name="Freeform 15"/>
              <p:cNvSpPr>
                <a:spLocks/>
              </p:cNvSpPr>
              <p:nvPr/>
            </p:nvSpPr>
            <p:spPr bwMode="auto">
              <a:xfrm>
                <a:off x="520700" y="435612"/>
                <a:ext cx="155840" cy="311218"/>
              </a:xfrm>
              <a:custGeom>
                <a:avLst/>
                <a:gdLst>
                  <a:gd name="T0" fmla="*/ 0 w 2355"/>
                  <a:gd name="T1" fmla="*/ 2147483647 h 4712"/>
                  <a:gd name="T2" fmla="*/ 0 w 2355"/>
                  <a:gd name="T3" fmla="*/ 0 h 4712"/>
                  <a:gd name="T4" fmla="*/ 2147483647 w 2355"/>
                  <a:gd name="T5" fmla="*/ 532740929 h 4712"/>
                  <a:gd name="T6" fmla="*/ 2147483647 w 2355"/>
                  <a:gd name="T7" fmla="*/ 2017150969 h 4712"/>
                  <a:gd name="T8" fmla="*/ 2147483647 w 2355"/>
                  <a:gd name="T9" fmla="*/ 2147483647 h 4712"/>
                  <a:gd name="T10" fmla="*/ 2147483647 w 2355"/>
                  <a:gd name="T11" fmla="*/ 2147483647 h 4712"/>
                  <a:gd name="T12" fmla="*/ 2147483647 w 2355"/>
                  <a:gd name="T13" fmla="*/ 2147483647 h 4712"/>
                  <a:gd name="T14" fmla="*/ 2147483647 w 2355"/>
                  <a:gd name="T15" fmla="*/ 2147483647 h 4712"/>
                  <a:gd name="T16" fmla="*/ 2147483647 w 2355"/>
                  <a:gd name="T17" fmla="*/ 2147483647 h 4712"/>
                  <a:gd name="T18" fmla="*/ 2147483647 w 2355"/>
                  <a:gd name="T19" fmla="*/ 2147483647 h 4712"/>
                  <a:gd name="T20" fmla="*/ 2147483647 w 2355"/>
                  <a:gd name="T21" fmla="*/ 2147483647 h 4712"/>
                  <a:gd name="T22" fmla="*/ 2147483647 w 2355"/>
                  <a:gd name="T23" fmla="*/ 2147483647 h 4712"/>
                  <a:gd name="T24" fmla="*/ 2147483647 w 2355"/>
                  <a:gd name="T25" fmla="*/ 2147483647 h 4712"/>
                  <a:gd name="T26" fmla="*/ 2147483647 w 2355"/>
                  <a:gd name="T27" fmla="*/ 2147483647 h 4712"/>
                  <a:gd name="T28" fmla="*/ 2147483647 w 2355"/>
                  <a:gd name="T29" fmla="*/ 2147483647 h 4712"/>
                  <a:gd name="T30" fmla="*/ 2147483647 w 2355"/>
                  <a:gd name="T31" fmla="*/ 2147483647 h 4712"/>
                  <a:gd name="T32" fmla="*/ 2147483647 w 2355"/>
                  <a:gd name="T33" fmla="*/ 2147483647 h 4712"/>
                  <a:gd name="T34" fmla="*/ 2147483647 w 2355"/>
                  <a:gd name="T35" fmla="*/ 2147483647 h 4712"/>
                  <a:gd name="T36" fmla="*/ 2147483647 w 2355"/>
                  <a:gd name="T37" fmla="*/ 2147483647 h 4712"/>
                  <a:gd name="T38" fmla="*/ 2147483647 w 2355"/>
                  <a:gd name="T39" fmla="*/ 2147483647 h 4712"/>
                  <a:gd name="T40" fmla="*/ 2147483647 w 2355"/>
                  <a:gd name="T41" fmla="*/ 2147483647 h 4712"/>
                  <a:gd name="T42" fmla="*/ 2147483647 w 2355"/>
                  <a:gd name="T43" fmla="*/ 2147483647 h 4712"/>
                  <a:gd name="T44" fmla="*/ 2147483647 w 2355"/>
                  <a:gd name="T45" fmla="*/ 2147483647 h 4712"/>
                  <a:gd name="T46" fmla="*/ 0 w 2355"/>
                  <a:gd name="T47" fmla="*/ 2147483647 h 4712"/>
                  <a:gd name="T48" fmla="*/ 0 w 2355"/>
                  <a:gd name="T49" fmla="*/ 2147483647 h 4712"/>
                  <a:gd name="T50" fmla="*/ 2147483647 w 2355"/>
                  <a:gd name="T51" fmla="*/ 2147483647 h 4712"/>
                  <a:gd name="T52" fmla="*/ 2147483647 w 2355"/>
                  <a:gd name="T53" fmla="*/ 2147483647 h 4712"/>
                  <a:gd name="T54" fmla="*/ 2147483647 w 2355"/>
                  <a:gd name="T55" fmla="*/ 2147483647 h 4712"/>
                  <a:gd name="T56" fmla="*/ 2147483647 w 2355"/>
                  <a:gd name="T57" fmla="*/ 2147483647 h 4712"/>
                  <a:gd name="T58" fmla="*/ 2147483647 w 2355"/>
                  <a:gd name="T59" fmla="*/ 2147483647 h 4712"/>
                  <a:gd name="T60" fmla="*/ 2147483647 w 2355"/>
                  <a:gd name="T61" fmla="*/ 2147483647 h 4712"/>
                  <a:gd name="T62" fmla="*/ 2147483647 w 2355"/>
                  <a:gd name="T63" fmla="*/ 2147483647 h 4712"/>
                  <a:gd name="T64" fmla="*/ 2147483647 w 2355"/>
                  <a:gd name="T65" fmla="*/ 2147483647 h 4712"/>
                  <a:gd name="T66" fmla="*/ 2147483647 w 2355"/>
                  <a:gd name="T67" fmla="*/ 2147483647 h 4712"/>
                  <a:gd name="T68" fmla="*/ 2147483647 w 2355"/>
                  <a:gd name="T69" fmla="*/ 2147483647 h 4712"/>
                  <a:gd name="T70" fmla="*/ 2147483647 w 2355"/>
                  <a:gd name="T71" fmla="*/ 2147483647 h 4712"/>
                  <a:gd name="T72" fmla="*/ 2147483647 w 2355"/>
                  <a:gd name="T73" fmla="*/ 2147483647 h 4712"/>
                  <a:gd name="T74" fmla="*/ 2147483647 w 2355"/>
                  <a:gd name="T75" fmla="*/ 2147483647 h 4712"/>
                  <a:gd name="T76" fmla="*/ 2147483647 w 2355"/>
                  <a:gd name="T77" fmla="*/ 2147483647 h 4712"/>
                  <a:gd name="T78" fmla="*/ 2147483647 w 2355"/>
                  <a:gd name="T79" fmla="*/ 2147483647 h 4712"/>
                  <a:gd name="T80" fmla="*/ 2147483647 w 2355"/>
                  <a:gd name="T81" fmla="*/ 2147483647 h 4712"/>
                  <a:gd name="T82" fmla="*/ 2147483647 w 2355"/>
                  <a:gd name="T83" fmla="*/ 2147483647 h 4712"/>
                  <a:gd name="T84" fmla="*/ 2147483647 w 2355"/>
                  <a:gd name="T85" fmla="*/ 2147483647 h 4712"/>
                  <a:gd name="T86" fmla="*/ 2147483647 w 2355"/>
                  <a:gd name="T87" fmla="*/ 2147483647 h 4712"/>
                  <a:gd name="T88" fmla="*/ 2147483647 w 2355"/>
                  <a:gd name="T89" fmla="*/ 2147483647 h 4712"/>
                  <a:gd name="T90" fmla="*/ 1879203305 w 2355"/>
                  <a:gd name="T91" fmla="*/ 2147483647 h 47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55"/>
                  <a:gd name="T139" fmla="*/ 0 h 4712"/>
                  <a:gd name="T140" fmla="*/ 2355 w 2355"/>
                  <a:gd name="T141" fmla="*/ 4712 h 47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55" h="4712">
                    <a:moveTo>
                      <a:pt x="0" y="433"/>
                    </a:moveTo>
                    <a:lnTo>
                      <a:pt x="0" y="433"/>
                    </a:lnTo>
                    <a:lnTo>
                      <a:pt x="0" y="0"/>
                    </a:lnTo>
                    <a:lnTo>
                      <a:pt x="120" y="4"/>
                    </a:lnTo>
                    <a:lnTo>
                      <a:pt x="240" y="13"/>
                    </a:lnTo>
                    <a:lnTo>
                      <a:pt x="357" y="28"/>
                    </a:lnTo>
                    <a:lnTo>
                      <a:pt x="473" y="48"/>
                    </a:lnTo>
                    <a:lnTo>
                      <a:pt x="587" y="75"/>
                    </a:lnTo>
                    <a:lnTo>
                      <a:pt x="698" y="106"/>
                    </a:lnTo>
                    <a:lnTo>
                      <a:pt x="807" y="144"/>
                    </a:lnTo>
                    <a:lnTo>
                      <a:pt x="915" y="186"/>
                    </a:lnTo>
                    <a:lnTo>
                      <a:pt x="1018" y="234"/>
                    </a:lnTo>
                    <a:lnTo>
                      <a:pt x="1120" y="285"/>
                    </a:lnTo>
                    <a:lnTo>
                      <a:pt x="1220" y="342"/>
                    </a:lnTo>
                    <a:lnTo>
                      <a:pt x="1314" y="404"/>
                    </a:lnTo>
                    <a:lnTo>
                      <a:pt x="1407" y="470"/>
                    </a:lnTo>
                    <a:lnTo>
                      <a:pt x="1497" y="540"/>
                    </a:lnTo>
                    <a:lnTo>
                      <a:pt x="1581" y="614"/>
                    </a:lnTo>
                    <a:lnTo>
                      <a:pt x="1663" y="692"/>
                    </a:lnTo>
                    <a:lnTo>
                      <a:pt x="1741" y="773"/>
                    </a:lnTo>
                    <a:lnTo>
                      <a:pt x="1816" y="859"/>
                    </a:lnTo>
                    <a:lnTo>
                      <a:pt x="1885" y="949"/>
                    </a:lnTo>
                    <a:lnTo>
                      <a:pt x="1951" y="1040"/>
                    </a:lnTo>
                    <a:lnTo>
                      <a:pt x="2013" y="1137"/>
                    </a:lnTo>
                    <a:lnTo>
                      <a:pt x="2070" y="1235"/>
                    </a:lnTo>
                    <a:lnTo>
                      <a:pt x="2122" y="1337"/>
                    </a:lnTo>
                    <a:lnTo>
                      <a:pt x="2169" y="1441"/>
                    </a:lnTo>
                    <a:lnTo>
                      <a:pt x="2212" y="1548"/>
                    </a:lnTo>
                    <a:lnTo>
                      <a:pt x="2248" y="1657"/>
                    </a:lnTo>
                    <a:lnTo>
                      <a:pt x="2281" y="1769"/>
                    </a:lnTo>
                    <a:lnTo>
                      <a:pt x="2307" y="1883"/>
                    </a:lnTo>
                    <a:lnTo>
                      <a:pt x="2328" y="1998"/>
                    </a:lnTo>
                    <a:lnTo>
                      <a:pt x="2342" y="2117"/>
                    </a:lnTo>
                    <a:lnTo>
                      <a:pt x="2351" y="2236"/>
                    </a:lnTo>
                    <a:lnTo>
                      <a:pt x="2355" y="2357"/>
                    </a:lnTo>
                    <a:lnTo>
                      <a:pt x="2351" y="2477"/>
                    </a:lnTo>
                    <a:lnTo>
                      <a:pt x="2342" y="2597"/>
                    </a:lnTo>
                    <a:lnTo>
                      <a:pt x="2328" y="2714"/>
                    </a:lnTo>
                    <a:lnTo>
                      <a:pt x="2307" y="2831"/>
                    </a:lnTo>
                    <a:lnTo>
                      <a:pt x="2281" y="2944"/>
                    </a:lnTo>
                    <a:lnTo>
                      <a:pt x="2248" y="3056"/>
                    </a:lnTo>
                    <a:lnTo>
                      <a:pt x="2212" y="3166"/>
                    </a:lnTo>
                    <a:lnTo>
                      <a:pt x="2169" y="3272"/>
                    </a:lnTo>
                    <a:lnTo>
                      <a:pt x="2122" y="3377"/>
                    </a:lnTo>
                    <a:lnTo>
                      <a:pt x="2070" y="3477"/>
                    </a:lnTo>
                    <a:lnTo>
                      <a:pt x="2013" y="3577"/>
                    </a:lnTo>
                    <a:lnTo>
                      <a:pt x="1951" y="3672"/>
                    </a:lnTo>
                    <a:lnTo>
                      <a:pt x="1885" y="3765"/>
                    </a:lnTo>
                    <a:lnTo>
                      <a:pt x="1816" y="3854"/>
                    </a:lnTo>
                    <a:lnTo>
                      <a:pt x="1741" y="3939"/>
                    </a:lnTo>
                    <a:lnTo>
                      <a:pt x="1663" y="4022"/>
                    </a:lnTo>
                    <a:lnTo>
                      <a:pt x="1581" y="4099"/>
                    </a:lnTo>
                    <a:lnTo>
                      <a:pt x="1497" y="4174"/>
                    </a:lnTo>
                    <a:lnTo>
                      <a:pt x="1407" y="4244"/>
                    </a:lnTo>
                    <a:lnTo>
                      <a:pt x="1314" y="4309"/>
                    </a:lnTo>
                    <a:lnTo>
                      <a:pt x="1220" y="4370"/>
                    </a:lnTo>
                    <a:lnTo>
                      <a:pt x="1120" y="4427"/>
                    </a:lnTo>
                    <a:lnTo>
                      <a:pt x="1018" y="4480"/>
                    </a:lnTo>
                    <a:lnTo>
                      <a:pt x="915" y="4527"/>
                    </a:lnTo>
                    <a:lnTo>
                      <a:pt x="807" y="4569"/>
                    </a:lnTo>
                    <a:lnTo>
                      <a:pt x="698" y="4606"/>
                    </a:lnTo>
                    <a:lnTo>
                      <a:pt x="587" y="4638"/>
                    </a:lnTo>
                    <a:lnTo>
                      <a:pt x="473" y="4664"/>
                    </a:lnTo>
                    <a:lnTo>
                      <a:pt x="357" y="4685"/>
                    </a:lnTo>
                    <a:lnTo>
                      <a:pt x="240" y="4700"/>
                    </a:lnTo>
                    <a:lnTo>
                      <a:pt x="120" y="4710"/>
                    </a:lnTo>
                    <a:lnTo>
                      <a:pt x="0" y="4712"/>
                    </a:lnTo>
                    <a:lnTo>
                      <a:pt x="0" y="4281"/>
                    </a:lnTo>
                    <a:lnTo>
                      <a:pt x="98" y="4279"/>
                    </a:lnTo>
                    <a:lnTo>
                      <a:pt x="195" y="4271"/>
                    </a:lnTo>
                    <a:lnTo>
                      <a:pt x="291" y="4259"/>
                    </a:lnTo>
                    <a:lnTo>
                      <a:pt x="386" y="4242"/>
                    </a:lnTo>
                    <a:lnTo>
                      <a:pt x="479" y="4221"/>
                    </a:lnTo>
                    <a:lnTo>
                      <a:pt x="570" y="4194"/>
                    </a:lnTo>
                    <a:lnTo>
                      <a:pt x="660" y="4164"/>
                    </a:lnTo>
                    <a:lnTo>
                      <a:pt x="747" y="4129"/>
                    </a:lnTo>
                    <a:lnTo>
                      <a:pt x="832" y="4091"/>
                    </a:lnTo>
                    <a:lnTo>
                      <a:pt x="915" y="4048"/>
                    </a:lnTo>
                    <a:lnTo>
                      <a:pt x="996" y="4002"/>
                    </a:lnTo>
                    <a:lnTo>
                      <a:pt x="1073" y="3951"/>
                    </a:lnTo>
                    <a:lnTo>
                      <a:pt x="1149" y="3898"/>
                    </a:lnTo>
                    <a:lnTo>
                      <a:pt x="1222" y="3841"/>
                    </a:lnTo>
                    <a:lnTo>
                      <a:pt x="1292" y="3780"/>
                    </a:lnTo>
                    <a:lnTo>
                      <a:pt x="1358" y="3717"/>
                    </a:lnTo>
                    <a:lnTo>
                      <a:pt x="1423" y="3650"/>
                    </a:lnTo>
                    <a:lnTo>
                      <a:pt x="1483" y="3579"/>
                    </a:lnTo>
                    <a:lnTo>
                      <a:pt x="1540" y="3507"/>
                    </a:lnTo>
                    <a:lnTo>
                      <a:pt x="1594" y="3432"/>
                    </a:lnTo>
                    <a:lnTo>
                      <a:pt x="1644" y="3353"/>
                    </a:lnTo>
                    <a:lnTo>
                      <a:pt x="1690" y="3273"/>
                    </a:lnTo>
                    <a:lnTo>
                      <a:pt x="1733" y="3189"/>
                    </a:lnTo>
                    <a:lnTo>
                      <a:pt x="1771" y="3104"/>
                    </a:lnTo>
                    <a:lnTo>
                      <a:pt x="1806" y="3017"/>
                    </a:lnTo>
                    <a:lnTo>
                      <a:pt x="1836" y="2928"/>
                    </a:lnTo>
                    <a:lnTo>
                      <a:pt x="1862" y="2836"/>
                    </a:lnTo>
                    <a:lnTo>
                      <a:pt x="1884" y="2743"/>
                    </a:lnTo>
                    <a:lnTo>
                      <a:pt x="1901" y="2648"/>
                    </a:lnTo>
                    <a:lnTo>
                      <a:pt x="1913" y="2552"/>
                    </a:lnTo>
                    <a:lnTo>
                      <a:pt x="1921" y="2455"/>
                    </a:lnTo>
                    <a:lnTo>
                      <a:pt x="1923" y="2357"/>
                    </a:lnTo>
                    <a:lnTo>
                      <a:pt x="1921" y="2257"/>
                    </a:lnTo>
                    <a:lnTo>
                      <a:pt x="1913" y="2160"/>
                    </a:lnTo>
                    <a:lnTo>
                      <a:pt x="1901" y="2064"/>
                    </a:lnTo>
                    <a:lnTo>
                      <a:pt x="1884" y="1969"/>
                    </a:lnTo>
                    <a:lnTo>
                      <a:pt x="1862" y="1876"/>
                    </a:lnTo>
                    <a:lnTo>
                      <a:pt x="1836" y="1786"/>
                    </a:lnTo>
                    <a:lnTo>
                      <a:pt x="1806" y="1696"/>
                    </a:lnTo>
                    <a:lnTo>
                      <a:pt x="1771" y="1609"/>
                    </a:lnTo>
                    <a:lnTo>
                      <a:pt x="1733" y="1523"/>
                    </a:lnTo>
                    <a:lnTo>
                      <a:pt x="1690" y="1441"/>
                    </a:lnTo>
                    <a:lnTo>
                      <a:pt x="1644" y="1360"/>
                    </a:lnTo>
                    <a:lnTo>
                      <a:pt x="1594" y="1282"/>
                    </a:lnTo>
                    <a:lnTo>
                      <a:pt x="1540" y="1206"/>
                    </a:lnTo>
                    <a:lnTo>
                      <a:pt x="1483" y="1133"/>
                    </a:lnTo>
                    <a:lnTo>
                      <a:pt x="1423" y="1064"/>
                    </a:lnTo>
                    <a:lnTo>
                      <a:pt x="1358" y="997"/>
                    </a:lnTo>
                    <a:lnTo>
                      <a:pt x="1292" y="933"/>
                    </a:lnTo>
                    <a:lnTo>
                      <a:pt x="1222" y="873"/>
                    </a:lnTo>
                    <a:lnTo>
                      <a:pt x="1149" y="815"/>
                    </a:lnTo>
                    <a:lnTo>
                      <a:pt x="1073" y="761"/>
                    </a:lnTo>
                    <a:lnTo>
                      <a:pt x="996" y="711"/>
                    </a:lnTo>
                    <a:lnTo>
                      <a:pt x="915" y="665"/>
                    </a:lnTo>
                    <a:lnTo>
                      <a:pt x="832" y="623"/>
                    </a:lnTo>
                    <a:lnTo>
                      <a:pt x="747" y="583"/>
                    </a:lnTo>
                    <a:lnTo>
                      <a:pt x="660" y="549"/>
                    </a:lnTo>
                    <a:lnTo>
                      <a:pt x="570" y="519"/>
                    </a:lnTo>
                    <a:lnTo>
                      <a:pt x="479" y="493"/>
                    </a:lnTo>
                    <a:lnTo>
                      <a:pt x="386" y="472"/>
                    </a:lnTo>
                    <a:lnTo>
                      <a:pt x="291" y="454"/>
                    </a:lnTo>
                    <a:lnTo>
                      <a:pt x="195" y="442"/>
                    </a:lnTo>
                    <a:lnTo>
                      <a:pt x="98" y="435"/>
                    </a:lnTo>
                    <a:lnTo>
                      <a:pt x="0" y="433"/>
                    </a:lnTo>
                    <a:close/>
                  </a:path>
                </a:pathLst>
              </a:custGeom>
              <a:solidFill>
                <a:schemeClr val="tx2"/>
              </a:solidFill>
              <a:ln w="9525">
                <a:noFill/>
                <a:round/>
                <a:headEnd/>
                <a:tailEnd/>
              </a:ln>
            </p:spPr>
            <p:txBody>
              <a:bodyPr/>
              <a:lstStyle/>
              <a:p>
                <a:endParaRPr lang="zh-CN" altLang="en-US"/>
              </a:p>
            </p:txBody>
          </p:sp>
        </p:grpSp>
      </p:grpSp>
      <p:sp>
        <p:nvSpPr>
          <p:cNvPr id="82" name="TextBox 35"/>
          <p:cNvSpPr txBox="1">
            <a:spLocks noChangeArrowheads="1"/>
          </p:cNvSpPr>
          <p:nvPr/>
        </p:nvSpPr>
        <p:spPr bwMode="auto">
          <a:xfrm>
            <a:off x="395288" y="2193991"/>
            <a:ext cx="3168650" cy="401568"/>
          </a:xfrm>
          <a:prstGeom prst="rect">
            <a:avLst/>
          </a:prstGeom>
          <a:noFill/>
          <a:ln w="9525">
            <a:noFill/>
            <a:miter lim="800000"/>
            <a:headEnd/>
            <a:tailEnd/>
          </a:ln>
        </p:spPr>
        <p:txBody>
          <a:bodyPr>
            <a:spAutoFit/>
          </a:bodyPr>
          <a:lstStyle/>
          <a:p>
            <a:pPr>
              <a:buFont typeface="Arial" pitchFamily="34" charset="0"/>
              <a:buNone/>
            </a:pPr>
            <a:r>
              <a:rPr lang="zh-CN" altLang="en-US" sz="2000" b="1">
                <a:solidFill>
                  <a:schemeClr val="bg1"/>
                </a:solidFill>
                <a:latin typeface="微软雅黑" pitchFamily="34" charset="-122"/>
                <a:ea typeface="微软雅黑" pitchFamily="34" charset="-122"/>
              </a:rPr>
              <a:t>在这里填写工作简介标题</a:t>
            </a:r>
          </a:p>
        </p:txBody>
      </p:sp>
      <p:sp>
        <p:nvSpPr>
          <p:cNvPr id="83" name="TextBox 36"/>
          <p:cNvSpPr txBox="1">
            <a:spLocks noChangeArrowheads="1"/>
          </p:cNvSpPr>
          <p:nvPr/>
        </p:nvSpPr>
        <p:spPr bwMode="auto">
          <a:xfrm>
            <a:off x="5651501" y="2193991"/>
            <a:ext cx="3168650" cy="401568"/>
          </a:xfrm>
          <a:prstGeom prst="rect">
            <a:avLst/>
          </a:prstGeom>
          <a:noFill/>
          <a:ln w="9525">
            <a:noFill/>
            <a:miter lim="800000"/>
            <a:headEnd/>
            <a:tailEnd/>
          </a:ln>
        </p:spPr>
        <p:txBody>
          <a:bodyPr>
            <a:spAutoFit/>
          </a:bodyPr>
          <a:lstStyle/>
          <a:p>
            <a:pPr>
              <a:buFont typeface="Arial" pitchFamily="34" charset="0"/>
              <a:buNone/>
            </a:pPr>
            <a:r>
              <a:rPr lang="zh-CN" altLang="en-US" sz="2000" b="1">
                <a:solidFill>
                  <a:schemeClr val="bg1"/>
                </a:solidFill>
                <a:latin typeface="微软雅黑" pitchFamily="34" charset="-122"/>
                <a:ea typeface="微软雅黑" pitchFamily="34" charset="-122"/>
              </a:rPr>
              <a:t>在这里填写工作简介标题</a:t>
            </a:r>
          </a:p>
        </p:txBody>
      </p:sp>
      <p:sp>
        <p:nvSpPr>
          <p:cNvPr id="84" name="矩形 1"/>
          <p:cNvSpPr>
            <a:spLocks noChangeArrowheads="1"/>
          </p:cNvSpPr>
          <p:nvPr/>
        </p:nvSpPr>
        <p:spPr bwMode="auto">
          <a:xfrm>
            <a:off x="611189" y="1165469"/>
            <a:ext cx="2452687" cy="1015824"/>
          </a:xfrm>
          <a:prstGeom prst="rect">
            <a:avLst/>
          </a:prstGeom>
          <a:noFill/>
          <a:ln>
            <a:noFill/>
          </a:ln>
          <a:extLst/>
        </p:spPr>
        <p:txBody>
          <a:bodyPr>
            <a:spAutoFit/>
          </a:bodyPr>
          <a:lstStyle/>
          <a:p>
            <a:pPr defTabSz="685612">
              <a:lnSpc>
                <a:spcPct val="120000"/>
              </a:lnSpc>
              <a:defRPr/>
            </a:pPr>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p>
          <a:p>
            <a:pPr defTabSz="685612">
              <a:lnSpc>
                <a:spcPct val="120000"/>
              </a:lnSpc>
              <a:defRPr/>
            </a:pPr>
            <a:endParaRPr lang="zh-CN" altLang="en-US" sz="1000" dirty="0">
              <a:solidFill>
                <a:schemeClr val="tx1">
                  <a:lumMod val="65000"/>
                  <a:lumOff val="35000"/>
                </a:schemeClr>
              </a:solidFill>
              <a:sym typeface="微软雅黑" pitchFamily="34" charset="-122"/>
            </a:endParaRPr>
          </a:p>
        </p:txBody>
      </p:sp>
      <p:sp>
        <p:nvSpPr>
          <p:cNvPr id="85" name="矩形 38"/>
          <p:cNvSpPr>
            <a:spLocks noChangeArrowheads="1"/>
          </p:cNvSpPr>
          <p:nvPr/>
        </p:nvSpPr>
        <p:spPr bwMode="auto">
          <a:xfrm>
            <a:off x="630238" y="2857451"/>
            <a:ext cx="2357437" cy="1403106"/>
          </a:xfrm>
          <a:prstGeom prst="rect">
            <a:avLst/>
          </a:prstGeom>
          <a:blipFill dpi="0" rotWithShape="1">
            <a:blip r:embed="rId4"/>
            <a:srcRect/>
            <a:stretch>
              <a:fillRect/>
            </a:stretch>
          </a:blipFill>
          <a:ln w="25400">
            <a:solidFill>
              <a:schemeClr val="accent2"/>
            </a:solidFill>
            <a:miter lim="800000"/>
            <a:headEnd/>
            <a:tailEnd/>
          </a:ln>
        </p:spPr>
        <p:txBody>
          <a:bodyPr anchor="ctr"/>
          <a:lstStyle/>
          <a:p>
            <a:pPr algn="ctr">
              <a:buFont typeface="Arial" pitchFamily="34" charset="0"/>
              <a:buNone/>
            </a:pPr>
            <a:endParaRPr lang="zh-CN" altLang="en-US">
              <a:solidFill>
                <a:srgbClr val="FFFFFF"/>
              </a:solidFill>
              <a:latin typeface="Calibri" pitchFamily="34" charset="0"/>
            </a:endParaRPr>
          </a:p>
        </p:txBody>
      </p:sp>
      <p:sp>
        <p:nvSpPr>
          <p:cNvPr id="86" name="矩形 1"/>
          <p:cNvSpPr>
            <a:spLocks noChangeArrowheads="1"/>
          </p:cNvSpPr>
          <p:nvPr/>
        </p:nvSpPr>
        <p:spPr bwMode="auto">
          <a:xfrm>
            <a:off x="5921376" y="1203562"/>
            <a:ext cx="2454275" cy="1015824"/>
          </a:xfrm>
          <a:prstGeom prst="rect">
            <a:avLst/>
          </a:prstGeom>
          <a:noFill/>
          <a:ln>
            <a:noFill/>
          </a:ln>
          <a:extLst/>
        </p:spPr>
        <p:txBody>
          <a:bodyPr>
            <a:spAutoFit/>
          </a:bodyPr>
          <a:lstStyle/>
          <a:p>
            <a:pPr defTabSz="685612">
              <a:lnSpc>
                <a:spcPct val="120000"/>
              </a:lnSpc>
              <a:defRPr/>
            </a:pPr>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a:t>
            </a:r>
          </a:p>
          <a:p>
            <a:pPr defTabSz="685612">
              <a:lnSpc>
                <a:spcPct val="120000"/>
              </a:lnSpc>
              <a:defRPr/>
            </a:pPr>
            <a:endParaRPr lang="zh-CN" altLang="en-US" sz="1000" dirty="0">
              <a:solidFill>
                <a:schemeClr val="tx1">
                  <a:lumMod val="65000"/>
                  <a:lumOff val="35000"/>
                </a:schemeClr>
              </a:solidFill>
              <a:sym typeface="微软雅黑" pitchFamily="34" charset="-122"/>
            </a:endParaRPr>
          </a:p>
        </p:txBody>
      </p:sp>
      <p:sp>
        <p:nvSpPr>
          <p:cNvPr id="87" name="矩形 40"/>
          <p:cNvSpPr>
            <a:spLocks noChangeArrowheads="1"/>
          </p:cNvSpPr>
          <p:nvPr/>
        </p:nvSpPr>
        <p:spPr bwMode="auto">
          <a:xfrm>
            <a:off x="5940426" y="2857451"/>
            <a:ext cx="2357438" cy="1403106"/>
          </a:xfrm>
          <a:prstGeom prst="rect">
            <a:avLst/>
          </a:prstGeom>
          <a:blipFill dpi="0" rotWithShape="1">
            <a:blip r:embed="rId5"/>
            <a:srcRect/>
            <a:stretch>
              <a:fillRect/>
            </a:stretch>
          </a:blipFill>
          <a:ln w="25400">
            <a:solidFill>
              <a:schemeClr val="accent2"/>
            </a:solidFill>
            <a:miter lim="800000"/>
            <a:headEnd/>
            <a:tailEnd/>
          </a:ln>
        </p:spPr>
        <p:txBody>
          <a:bodyPr anchor="ctr"/>
          <a:lstStyle/>
          <a:p>
            <a:pPr algn="ctr">
              <a:buFont typeface="Arial" pitchFamily="34" charset="0"/>
              <a:buNone/>
            </a:pPr>
            <a:endParaRPr lang="zh-CN" altLang="en-US">
              <a:solidFill>
                <a:srgbClr val="FFFFFF"/>
              </a:solidFill>
              <a:latin typeface="Calibri" pitchFamily="34" charset="0"/>
            </a:endParaRPr>
          </a:p>
        </p:txBody>
      </p:sp>
    </p:spTree>
    <p:extLst>
      <p:ext uri="{BB962C8B-B14F-4D97-AF65-F5344CB8AC3E}">
        <p14:creationId xmlns:p14="http://schemas.microsoft.com/office/powerpoint/2010/main" val="469636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00" fill="hold"/>
                                        <p:tgtEl>
                                          <p:spTgt spid="2"/>
                                        </p:tgtEl>
                                        <p:attrNameLst>
                                          <p:attrName>ppt_x</p:attrName>
                                        </p:attrNameLst>
                                      </p:cBhvr>
                                      <p:tavLst>
                                        <p:tav tm="0">
                                          <p:val>
                                            <p:strVal val="#ppt_x"/>
                                          </p:val>
                                        </p:tav>
                                        <p:tav tm="100000">
                                          <p:val>
                                            <p:strVal val="#ppt_x"/>
                                          </p:val>
                                        </p:tav>
                                      </p:tavLst>
                                    </p:anim>
                                    <p:anim calcmode="lin" valueType="num">
                                      <p:cBhvr additive="base">
                                        <p:cTn id="12" dur="7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12" presetClass="entr" presetSubtype="4"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anim calcmode="lin" valueType="num">
                                      <p:cBhvr additive="base">
                                        <p:cTn id="16" dur="300"/>
                                        <p:tgtEl>
                                          <p:spTgt spid="82"/>
                                        </p:tgtEl>
                                        <p:attrNameLst>
                                          <p:attrName>ppt_y</p:attrName>
                                        </p:attrNameLst>
                                      </p:cBhvr>
                                      <p:tavLst>
                                        <p:tav tm="0">
                                          <p:val>
                                            <p:strVal val="#ppt_y+#ppt_h*1.125000"/>
                                          </p:val>
                                        </p:tav>
                                        <p:tav tm="100000">
                                          <p:val>
                                            <p:strVal val="#ppt_y"/>
                                          </p:val>
                                        </p:tav>
                                      </p:tavLst>
                                    </p:anim>
                                    <p:animEffect transition="in" filter="wipe(up)">
                                      <p:cBhvr>
                                        <p:cTn id="17" dur="300"/>
                                        <p:tgtEl>
                                          <p:spTgt spid="82"/>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anim calcmode="lin" valueType="num">
                                      <p:cBhvr additive="base">
                                        <p:cTn id="21" dur="300"/>
                                        <p:tgtEl>
                                          <p:spTgt spid="83"/>
                                        </p:tgtEl>
                                        <p:attrNameLst>
                                          <p:attrName>ppt_y</p:attrName>
                                        </p:attrNameLst>
                                      </p:cBhvr>
                                      <p:tavLst>
                                        <p:tav tm="0">
                                          <p:val>
                                            <p:strVal val="#ppt_y+#ppt_h*1.125000"/>
                                          </p:val>
                                        </p:tav>
                                        <p:tav tm="100000">
                                          <p:val>
                                            <p:strVal val="#ppt_y"/>
                                          </p:val>
                                        </p:tav>
                                      </p:tavLst>
                                    </p:anim>
                                    <p:animEffect transition="in" filter="wipe(up)">
                                      <p:cBhvr>
                                        <p:cTn id="22" dur="300"/>
                                        <p:tgtEl>
                                          <p:spTgt spid="83"/>
                                        </p:tgtEl>
                                      </p:cBhvr>
                                    </p:animEffect>
                                  </p:childTnLst>
                                </p:cTn>
                              </p:par>
                            </p:childTnLst>
                          </p:cTn>
                        </p:par>
                        <p:par>
                          <p:cTn id="23" fill="hold">
                            <p:stCondLst>
                              <p:cond delay="1800"/>
                            </p:stCondLst>
                            <p:childTnLst>
                              <p:par>
                                <p:cTn id="24" presetID="2" presetClass="entr" presetSubtype="1" fill="hold" grpId="0" nodeType="afterEffect">
                                  <p:stCondLst>
                                    <p:cond delay="0"/>
                                  </p:stCondLst>
                                  <p:childTnLst>
                                    <p:set>
                                      <p:cBhvr>
                                        <p:cTn id="25" dur="1" fill="hold">
                                          <p:stCondLst>
                                            <p:cond delay="0"/>
                                          </p:stCondLst>
                                        </p:cTn>
                                        <p:tgtEl>
                                          <p:spTgt spid="84"/>
                                        </p:tgtEl>
                                        <p:attrNameLst>
                                          <p:attrName>style.visibility</p:attrName>
                                        </p:attrNameLst>
                                      </p:cBhvr>
                                      <p:to>
                                        <p:strVal val="visible"/>
                                      </p:to>
                                    </p:set>
                                    <p:anim calcmode="lin" valueType="num">
                                      <p:cBhvr additive="base">
                                        <p:cTn id="26" dur="300" fill="hold"/>
                                        <p:tgtEl>
                                          <p:spTgt spid="84"/>
                                        </p:tgtEl>
                                        <p:attrNameLst>
                                          <p:attrName>ppt_x</p:attrName>
                                        </p:attrNameLst>
                                      </p:cBhvr>
                                      <p:tavLst>
                                        <p:tav tm="0">
                                          <p:val>
                                            <p:strVal val="#ppt_x"/>
                                          </p:val>
                                        </p:tav>
                                        <p:tav tm="100000">
                                          <p:val>
                                            <p:strVal val="#ppt_x"/>
                                          </p:val>
                                        </p:tav>
                                      </p:tavLst>
                                    </p:anim>
                                    <p:anim calcmode="lin" valueType="num">
                                      <p:cBhvr additive="base">
                                        <p:cTn id="27" dur="300" fill="hold"/>
                                        <p:tgtEl>
                                          <p:spTgt spid="84"/>
                                        </p:tgtEl>
                                        <p:attrNameLst>
                                          <p:attrName>ppt_y</p:attrName>
                                        </p:attrNameLst>
                                      </p:cBhvr>
                                      <p:tavLst>
                                        <p:tav tm="0">
                                          <p:val>
                                            <p:strVal val="0-#ppt_h/2"/>
                                          </p:val>
                                        </p:tav>
                                        <p:tav tm="100000">
                                          <p:val>
                                            <p:strVal val="#ppt_y"/>
                                          </p:val>
                                        </p:tav>
                                      </p:tavLst>
                                    </p:anim>
                                  </p:childTnLst>
                                </p:cTn>
                              </p:par>
                            </p:childTnLst>
                          </p:cTn>
                        </p:par>
                        <p:par>
                          <p:cTn id="28" fill="hold">
                            <p:stCondLst>
                              <p:cond delay="2100"/>
                            </p:stCondLst>
                            <p:childTnLst>
                              <p:par>
                                <p:cTn id="29" presetID="2" presetClass="entr" presetSubtype="4" fill="hold" grpId="0"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300" fill="hold"/>
                                        <p:tgtEl>
                                          <p:spTgt spid="85"/>
                                        </p:tgtEl>
                                        <p:attrNameLst>
                                          <p:attrName>ppt_x</p:attrName>
                                        </p:attrNameLst>
                                      </p:cBhvr>
                                      <p:tavLst>
                                        <p:tav tm="0">
                                          <p:val>
                                            <p:strVal val="#ppt_x"/>
                                          </p:val>
                                        </p:tav>
                                        <p:tav tm="100000">
                                          <p:val>
                                            <p:strVal val="#ppt_x"/>
                                          </p:val>
                                        </p:tav>
                                      </p:tavLst>
                                    </p:anim>
                                    <p:anim calcmode="lin" valueType="num">
                                      <p:cBhvr additive="base">
                                        <p:cTn id="32" dur="300" fill="hold"/>
                                        <p:tgtEl>
                                          <p:spTgt spid="85"/>
                                        </p:tgtEl>
                                        <p:attrNameLst>
                                          <p:attrName>ppt_y</p:attrName>
                                        </p:attrNameLst>
                                      </p:cBhvr>
                                      <p:tavLst>
                                        <p:tav tm="0">
                                          <p:val>
                                            <p:strVal val="1+#ppt_h/2"/>
                                          </p:val>
                                        </p:tav>
                                        <p:tav tm="100000">
                                          <p:val>
                                            <p:strVal val="#ppt_y"/>
                                          </p:val>
                                        </p:tav>
                                      </p:tavLst>
                                    </p:anim>
                                  </p:childTnLst>
                                </p:cTn>
                              </p:par>
                            </p:childTnLst>
                          </p:cTn>
                        </p:par>
                        <p:par>
                          <p:cTn id="33" fill="hold">
                            <p:stCondLst>
                              <p:cond delay="2400"/>
                            </p:stCondLst>
                            <p:childTnLst>
                              <p:par>
                                <p:cTn id="34" presetID="2" presetClass="entr" presetSubtype="1"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additive="base">
                                        <p:cTn id="36" dur="300" fill="hold"/>
                                        <p:tgtEl>
                                          <p:spTgt spid="86"/>
                                        </p:tgtEl>
                                        <p:attrNameLst>
                                          <p:attrName>ppt_x</p:attrName>
                                        </p:attrNameLst>
                                      </p:cBhvr>
                                      <p:tavLst>
                                        <p:tav tm="0">
                                          <p:val>
                                            <p:strVal val="#ppt_x"/>
                                          </p:val>
                                        </p:tav>
                                        <p:tav tm="100000">
                                          <p:val>
                                            <p:strVal val="#ppt_x"/>
                                          </p:val>
                                        </p:tav>
                                      </p:tavLst>
                                    </p:anim>
                                    <p:anim calcmode="lin" valueType="num">
                                      <p:cBhvr additive="base">
                                        <p:cTn id="37" dur="300" fill="hold"/>
                                        <p:tgtEl>
                                          <p:spTgt spid="86"/>
                                        </p:tgtEl>
                                        <p:attrNameLst>
                                          <p:attrName>ppt_y</p:attrName>
                                        </p:attrNameLst>
                                      </p:cBhvr>
                                      <p:tavLst>
                                        <p:tav tm="0">
                                          <p:val>
                                            <p:strVal val="0-#ppt_h/2"/>
                                          </p:val>
                                        </p:tav>
                                        <p:tav tm="100000">
                                          <p:val>
                                            <p:strVal val="#ppt_y"/>
                                          </p:val>
                                        </p:tav>
                                      </p:tavLst>
                                    </p:anim>
                                  </p:childTnLst>
                                </p:cTn>
                              </p:par>
                            </p:childTnLst>
                          </p:cTn>
                        </p:par>
                        <p:par>
                          <p:cTn id="38" fill="hold">
                            <p:stCondLst>
                              <p:cond delay="2700"/>
                            </p:stCondLst>
                            <p:childTnLst>
                              <p:par>
                                <p:cTn id="39" presetID="2" presetClass="entr" presetSubtype="4"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additive="base">
                                        <p:cTn id="41" dur="300" fill="hold"/>
                                        <p:tgtEl>
                                          <p:spTgt spid="87"/>
                                        </p:tgtEl>
                                        <p:attrNameLst>
                                          <p:attrName>ppt_x</p:attrName>
                                        </p:attrNameLst>
                                      </p:cBhvr>
                                      <p:tavLst>
                                        <p:tav tm="0">
                                          <p:val>
                                            <p:strVal val="#ppt_x"/>
                                          </p:val>
                                        </p:tav>
                                        <p:tav tm="100000">
                                          <p:val>
                                            <p:strVal val="#ppt_x"/>
                                          </p:val>
                                        </p:tav>
                                      </p:tavLst>
                                    </p:anim>
                                    <p:anim calcmode="lin" valueType="num">
                                      <p:cBhvr additive="base">
                                        <p:cTn id="42" dur="3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autoUpdateAnimBg="0"/>
      <p:bldP spid="82" grpId="0" autoUpdateAnimBg="0"/>
      <p:bldP spid="83" grpId="0" autoUpdateAnimBg="0"/>
      <p:bldP spid="84" grpId="0" autoUpdateAnimBg="0"/>
      <p:bldP spid="85" grpId="0" animBg="1" autoUpdateAnimBg="0"/>
      <p:bldP spid="86" grpId="0" autoUpdateAnimBg="0"/>
      <p:bldP spid="8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p:cNvGraphicFramePr/>
          <p:nvPr>
            <p:extLst>
              <p:ext uri="{D42A27DB-BD31-4B8C-83A1-F6EECF244321}">
                <p14:modId xmlns:p14="http://schemas.microsoft.com/office/powerpoint/2010/main" val="1355098069"/>
              </p:ext>
            </p:extLst>
          </p:nvPr>
        </p:nvGraphicFramePr>
        <p:xfrm>
          <a:off x="1559887" y="1683487"/>
          <a:ext cx="2431123" cy="2468969"/>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71"/>
          <p:cNvSpPr txBox="1"/>
          <p:nvPr/>
        </p:nvSpPr>
        <p:spPr>
          <a:xfrm>
            <a:off x="2277620" y="2606366"/>
            <a:ext cx="995653" cy="646331"/>
          </a:xfrm>
          <a:prstGeom prst="rect">
            <a:avLst/>
          </a:prstGeom>
          <a:noFill/>
        </p:spPr>
        <p:txBody>
          <a:bodyPr wrap="square" rtlCol="0">
            <a:spAutoFit/>
          </a:bodyPr>
          <a:lstStyle/>
          <a:p>
            <a:pPr algn="ctr"/>
            <a:r>
              <a:rPr lang="en-US" altLang="zh-CN" sz="3600" dirty="0">
                <a:solidFill>
                  <a:srgbClr val="00BCDC"/>
                </a:solidFill>
                <a:latin typeface="Agency FB" pitchFamily="34" charset="0"/>
                <a:ea typeface="微软雅黑 Light" panose="020B0502040204020203" pitchFamily="34" charset="-122"/>
                <a:cs typeface="+mn-ea"/>
              </a:rPr>
              <a:t>72%</a:t>
            </a:r>
            <a:endParaRPr lang="zh-CN" altLang="en-US" sz="3600" dirty="0">
              <a:solidFill>
                <a:srgbClr val="00BCDC"/>
              </a:solidFill>
              <a:latin typeface="Agency FB" pitchFamily="34" charset="0"/>
              <a:ea typeface="微软雅黑 Light" panose="020B0502040204020203" pitchFamily="34" charset="-122"/>
              <a:cs typeface="+mn-ea"/>
            </a:endParaRPr>
          </a:p>
        </p:txBody>
      </p:sp>
      <p:sp>
        <p:nvSpPr>
          <p:cNvPr id="11" name="矩形 10"/>
          <p:cNvSpPr/>
          <p:nvPr/>
        </p:nvSpPr>
        <p:spPr>
          <a:xfrm>
            <a:off x="3126174" y="2134075"/>
            <a:ext cx="3476474" cy="715581"/>
          </a:xfrm>
          <a:prstGeom prst="rect">
            <a:avLst/>
          </a:prstGeom>
        </p:spPr>
        <p:txBody>
          <a:bodyPr wrap="square">
            <a:spAutoFit/>
          </a:bodyPr>
          <a:lstStyle/>
          <a:p>
            <a:pPr>
              <a:lnSpc>
                <a:spcPct val="150000"/>
              </a:lnSpc>
            </a:pPr>
            <a:r>
              <a:rPr lang="en-US" altLang="zh-CN" sz="900" dirty="0">
                <a:solidFill>
                  <a:schemeClr val="tx1">
                    <a:lumMod val="85000"/>
                    <a:lumOff val="15000"/>
                  </a:schemeClr>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sp>
        <p:nvSpPr>
          <p:cNvPr id="12" name="TextBox 79"/>
          <p:cNvSpPr txBox="1"/>
          <p:nvPr/>
        </p:nvSpPr>
        <p:spPr>
          <a:xfrm>
            <a:off x="2809199" y="1829786"/>
            <a:ext cx="1417607" cy="323165"/>
          </a:xfrm>
          <a:prstGeom prst="rect">
            <a:avLst/>
          </a:prstGeom>
          <a:noFill/>
        </p:spPr>
        <p:txBody>
          <a:bodyPr wrap="square" rtlCol="0">
            <a:spAutoFit/>
          </a:bodyPr>
          <a:lstStyle/>
          <a:p>
            <a:r>
              <a:rPr lang="zh-CN" altLang="en-US" sz="1500" dirty="0">
                <a:solidFill>
                  <a:schemeClr val="tx1">
                    <a:lumMod val="85000"/>
                    <a:lumOff val="15000"/>
                  </a:schemeClr>
                </a:solidFill>
                <a:latin typeface="BankGothic Md BT" pitchFamily="34" charset="0"/>
                <a:ea typeface="微软雅黑 Light" panose="020B0502040204020203" pitchFamily="34" charset="-122"/>
                <a:cs typeface="+mn-ea"/>
              </a:rPr>
              <a:t>输入你的标题</a:t>
            </a:r>
          </a:p>
        </p:txBody>
      </p:sp>
      <p:sp>
        <p:nvSpPr>
          <p:cNvPr id="13" name="Freeform 1525"/>
          <p:cNvSpPr>
            <a:spLocks/>
          </p:cNvSpPr>
          <p:nvPr/>
        </p:nvSpPr>
        <p:spPr bwMode="auto">
          <a:xfrm>
            <a:off x="3991007" y="3440610"/>
            <a:ext cx="319070" cy="326214"/>
          </a:xfrm>
          <a:custGeom>
            <a:avLst/>
            <a:gdLst>
              <a:gd name="T0" fmla="*/ 101 w 166"/>
              <a:gd name="T1" fmla="*/ 57 h 170"/>
              <a:gd name="T2" fmla="*/ 105 w 166"/>
              <a:gd name="T3" fmla="*/ 57 h 170"/>
              <a:gd name="T4" fmla="*/ 110 w 166"/>
              <a:gd name="T5" fmla="*/ 52 h 170"/>
              <a:gd name="T6" fmla="*/ 100 w 166"/>
              <a:gd name="T7" fmla="*/ 47 h 170"/>
              <a:gd name="T8" fmla="*/ 94 w 166"/>
              <a:gd name="T9" fmla="*/ 47 h 170"/>
              <a:gd name="T10" fmla="*/ 83 w 166"/>
              <a:gd name="T11" fmla="*/ 33 h 170"/>
              <a:gd name="T12" fmla="*/ 88 w 166"/>
              <a:gd name="T13" fmla="*/ 33 h 170"/>
              <a:gd name="T14" fmla="*/ 93 w 166"/>
              <a:gd name="T15" fmla="*/ 29 h 170"/>
              <a:gd name="T16" fmla="*/ 86 w 166"/>
              <a:gd name="T17" fmla="*/ 23 h 170"/>
              <a:gd name="T18" fmla="*/ 76 w 166"/>
              <a:gd name="T19" fmla="*/ 23 h 170"/>
              <a:gd name="T20" fmla="*/ 54 w 166"/>
              <a:gd name="T21" fmla="*/ 0 h 170"/>
              <a:gd name="T22" fmla="*/ 50 w 166"/>
              <a:gd name="T23" fmla="*/ 2 h 170"/>
              <a:gd name="T24" fmla="*/ 47 w 166"/>
              <a:gd name="T25" fmla="*/ 5 h 170"/>
              <a:gd name="T26" fmla="*/ 52 w 166"/>
              <a:gd name="T27" fmla="*/ 15 h 170"/>
              <a:gd name="T28" fmla="*/ 68 w 166"/>
              <a:gd name="T29" fmla="*/ 46 h 170"/>
              <a:gd name="T30" fmla="*/ 78 w 166"/>
              <a:gd name="T31" fmla="*/ 73 h 170"/>
              <a:gd name="T32" fmla="*/ 69 w 166"/>
              <a:gd name="T33" fmla="*/ 76 h 170"/>
              <a:gd name="T34" fmla="*/ 27 w 166"/>
              <a:gd name="T35" fmla="*/ 79 h 170"/>
              <a:gd name="T36" fmla="*/ 19 w 166"/>
              <a:gd name="T37" fmla="*/ 69 h 170"/>
              <a:gd name="T38" fmla="*/ 11 w 166"/>
              <a:gd name="T39" fmla="*/ 60 h 170"/>
              <a:gd name="T40" fmla="*/ 4 w 166"/>
              <a:gd name="T41" fmla="*/ 58 h 170"/>
              <a:gd name="T42" fmla="*/ 0 w 166"/>
              <a:gd name="T43" fmla="*/ 59 h 170"/>
              <a:gd name="T44" fmla="*/ 8 w 166"/>
              <a:gd name="T45" fmla="*/ 85 h 170"/>
              <a:gd name="T46" fmla="*/ 0 w 166"/>
              <a:gd name="T47" fmla="*/ 111 h 170"/>
              <a:gd name="T48" fmla="*/ 4 w 166"/>
              <a:gd name="T49" fmla="*/ 112 h 170"/>
              <a:gd name="T50" fmla="*/ 11 w 166"/>
              <a:gd name="T51" fmla="*/ 111 h 170"/>
              <a:gd name="T52" fmla="*/ 19 w 166"/>
              <a:gd name="T53" fmla="*/ 101 h 170"/>
              <a:gd name="T54" fmla="*/ 27 w 166"/>
              <a:gd name="T55" fmla="*/ 91 h 170"/>
              <a:gd name="T56" fmla="*/ 56 w 166"/>
              <a:gd name="T57" fmla="*/ 94 h 170"/>
              <a:gd name="T58" fmla="*/ 75 w 166"/>
              <a:gd name="T59" fmla="*/ 95 h 170"/>
              <a:gd name="T60" fmla="*/ 78 w 166"/>
              <a:gd name="T61" fmla="*/ 97 h 170"/>
              <a:gd name="T62" fmla="*/ 68 w 166"/>
              <a:gd name="T63" fmla="*/ 124 h 170"/>
              <a:gd name="T64" fmla="*/ 52 w 166"/>
              <a:gd name="T65" fmla="*/ 155 h 170"/>
              <a:gd name="T66" fmla="*/ 47 w 166"/>
              <a:gd name="T67" fmla="*/ 165 h 170"/>
              <a:gd name="T68" fmla="*/ 50 w 166"/>
              <a:gd name="T69" fmla="*/ 168 h 170"/>
              <a:gd name="T70" fmla="*/ 54 w 166"/>
              <a:gd name="T71" fmla="*/ 170 h 170"/>
              <a:gd name="T72" fmla="*/ 76 w 166"/>
              <a:gd name="T73" fmla="*/ 147 h 170"/>
              <a:gd name="T74" fmla="*/ 86 w 166"/>
              <a:gd name="T75" fmla="*/ 147 h 170"/>
              <a:gd name="T76" fmla="*/ 93 w 166"/>
              <a:gd name="T77" fmla="*/ 142 h 170"/>
              <a:gd name="T78" fmla="*/ 88 w 166"/>
              <a:gd name="T79" fmla="*/ 137 h 170"/>
              <a:gd name="T80" fmla="*/ 83 w 166"/>
              <a:gd name="T81" fmla="*/ 137 h 170"/>
              <a:gd name="T82" fmla="*/ 94 w 166"/>
              <a:gd name="T83" fmla="*/ 123 h 170"/>
              <a:gd name="T84" fmla="*/ 100 w 166"/>
              <a:gd name="T85" fmla="*/ 123 h 170"/>
              <a:gd name="T86" fmla="*/ 110 w 166"/>
              <a:gd name="T87" fmla="*/ 118 h 170"/>
              <a:gd name="T88" fmla="*/ 105 w 166"/>
              <a:gd name="T89" fmla="*/ 113 h 170"/>
              <a:gd name="T90" fmla="*/ 101 w 166"/>
              <a:gd name="T91" fmla="*/ 113 h 170"/>
              <a:gd name="T92" fmla="*/ 117 w 166"/>
              <a:gd name="T93" fmla="*/ 94 h 170"/>
              <a:gd name="T94" fmla="*/ 139 w 166"/>
              <a:gd name="T95" fmla="*/ 94 h 170"/>
              <a:gd name="T96" fmla="*/ 166 w 166"/>
              <a:gd name="T97" fmla="*/ 85 h 170"/>
              <a:gd name="T98" fmla="*/ 155 w 166"/>
              <a:gd name="T99" fmla="*/ 79 h 170"/>
              <a:gd name="T100" fmla="*/ 139 w 166"/>
              <a:gd name="T101" fmla="*/ 76 h 170"/>
              <a:gd name="T102" fmla="*/ 117 w 166"/>
              <a:gd name="T103" fmla="*/ 76 h 170"/>
              <a:gd name="T104" fmla="*/ 101 w 166"/>
              <a:gd name="T105"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6" h="170">
                <a:moveTo>
                  <a:pt x="101" y="57"/>
                </a:moveTo>
                <a:cubicBezTo>
                  <a:pt x="105" y="57"/>
                  <a:pt x="105" y="57"/>
                  <a:pt x="105" y="57"/>
                </a:cubicBezTo>
                <a:cubicBezTo>
                  <a:pt x="109" y="57"/>
                  <a:pt x="110" y="55"/>
                  <a:pt x="110" y="52"/>
                </a:cubicBezTo>
                <a:cubicBezTo>
                  <a:pt x="110" y="49"/>
                  <a:pt x="107" y="47"/>
                  <a:pt x="100" y="47"/>
                </a:cubicBezTo>
                <a:cubicBezTo>
                  <a:pt x="94" y="47"/>
                  <a:pt x="94" y="47"/>
                  <a:pt x="94" y="47"/>
                </a:cubicBezTo>
                <a:cubicBezTo>
                  <a:pt x="83" y="33"/>
                  <a:pt x="83" y="33"/>
                  <a:pt x="83" y="33"/>
                </a:cubicBezTo>
                <a:cubicBezTo>
                  <a:pt x="88" y="33"/>
                  <a:pt x="88" y="33"/>
                  <a:pt x="88" y="33"/>
                </a:cubicBezTo>
                <a:cubicBezTo>
                  <a:pt x="91" y="33"/>
                  <a:pt x="93" y="32"/>
                  <a:pt x="93" y="29"/>
                </a:cubicBezTo>
                <a:cubicBezTo>
                  <a:pt x="93" y="25"/>
                  <a:pt x="91" y="23"/>
                  <a:pt x="86" y="23"/>
                </a:cubicBezTo>
                <a:cubicBezTo>
                  <a:pt x="76" y="23"/>
                  <a:pt x="76" y="23"/>
                  <a:pt x="76" y="23"/>
                </a:cubicBezTo>
                <a:cubicBezTo>
                  <a:pt x="64" y="8"/>
                  <a:pt x="57" y="0"/>
                  <a:pt x="54" y="0"/>
                </a:cubicBezTo>
                <a:cubicBezTo>
                  <a:pt x="53" y="0"/>
                  <a:pt x="51" y="1"/>
                  <a:pt x="50" y="2"/>
                </a:cubicBezTo>
                <a:cubicBezTo>
                  <a:pt x="48" y="3"/>
                  <a:pt x="47" y="4"/>
                  <a:pt x="47" y="5"/>
                </a:cubicBezTo>
                <a:cubicBezTo>
                  <a:pt x="47" y="7"/>
                  <a:pt x="49" y="10"/>
                  <a:pt x="52" y="15"/>
                </a:cubicBezTo>
                <a:cubicBezTo>
                  <a:pt x="56" y="21"/>
                  <a:pt x="61" y="31"/>
                  <a:pt x="68" y="46"/>
                </a:cubicBezTo>
                <a:cubicBezTo>
                  <a:pt x="74" y="61"/>
                  <a:pt x="78" y="70"/>
                  <a:pt x="78" y="73"/>
                </a:cubicBezTo>
                <a:cubicBezTo>
                  <a:pt x="78" y="75"/>
                  <a:pt x="75" y="76"/>
                  <a:pt x="69" y="76"/>
                </a:cubicBezTo>
                <a:cubicBezTo>
                  <a:pt x="49" y="76"/>
                  <a:pt x="35" y="77"/>
                  <a:pt x="27" y="79"/>
                </a:cubicBezTo>
                <a:cubicBezTo>
                  <a:pt x="26" y="78"/>
                  <a:pt x="23" y="75"/>
                  <a:pt x="19" y="69"/>
                </a:cubicBezTo>
                <a:cubicBezTo>
                  <a:pt x="15" y="64"/>
                  <a:pt x="13" y="61"/>
                  <a:pt x="11" y="60"/>
                </a:cubicBezTo>
                <a:cubicBezTo>
                  <a:pt x="10" y="59"/>
                  <a:pt x="7" y="58"/>
                  <a:pt x="4" y="58"/>
                </a:cubicBezTo>
                <a:cubicBezTo>
                  <a:pt x="2" y="58"/>
                  <a:pt x="0" y="58"/>
                  <a:pt x="0" y="59"/>
                </a:cubicBezTo>
                <a:cubicBezTo>
                  <a:pt x="0" y="61"/>
                  <a:pt x="2" y="70"/>
                  <a:pt x="8" y="85"/>
                </a:cubicBezTo>
                <a:cubicBezTo>
                  <a:pt x="2" y="99"/>
                  <a:pt x="0" y="107"/>
                  <a:pt x="0" y="111"/>
                </a:cubicBezTo>
                <a:cubicBezTo>
                  <a:pt x="0" y="112"/>
                  <a:pt x="2" y="112"/>
                  <a:pt x="4" y="112"/>
                </a:cubicBezTo>
                <a:cubicBezTo>
                  <a:pt x="7" y="112"/>
                  <a:pt x="10" y="112"/>
                  <a:pt x="11" y="111"/>
                </a:cubicBezTo>
                <a:cubicBezTo>
                  <a:pt x="13" y="110"/>
                  <a:pt x="15" y="106"/>
                  <a:pt x="19" y="101"/>
                </a:cubicBezTo>
                <a:cubicBezTo>
                  <a:pt x="23" y="95"/>
                  <a:pt x="26" y="92"/>
                  <a:pt x="27" y="91"/>
                </a:cubicBezTo>
                <a:cubicBezTo>
                  <a:pt x="35" y="93"/>
                  <a:pt x="45" y="94"/>
                  <a:pt x="56" y="94"/>
                </a:cubicBezTo>
                <a:cubicBezTo>
                  <a:pt x="67" y="94"/>
                  <a:pt x="74" y="94"/>
                  <a:pt x="75" y="95"/>
                </a:cubicBezTo>
                <a:cubicBezTo>
                  <a:pt x="77" y="95"/>
                  <a:pt x="78" y="96"/>
                  <a:pt x="78" y="97"/>
                </a:cubicBezTo>
                <a:cubicBezTo>
                  <a:pt x="78" y="100"/>
                  <a:pt x="74" y="109"/>
                  <a:pt x="68" y="124"/>
                </a:cubicBezTo>
                <a:cubicBezTo>
                  <a:pt x="61" y="139"/>
                  <a:pt x="56" y="149"/>
                  <a:pt x="52" y="155"/>
                </a:cubicBezTo>
                <a:cubicBezTo>
                  <a:pt x="49" y="160"/>
                  <a:pt x="47" y="163"/>
                  <a:pt x="47" y="165"/>
                </a:cubicBezTo>
                <a:cubicBezTo>
                  <a:pt x="47" y="166"/>
                  <a:pt x="48" y="167"/>
                  <a:pt x="50" y="168"/>
                </a:cubicBezTo>
                <a:cubicBezTo>
                  <a:pt x="51" y="170"/>
                  <a:pt x="53" y="170"/>
                  <a:pt x="54" y="170"/>
                </a:cubicBezTo>
                <a:cubicBezTo>
                  <a:pt x="57" y="170"/>
                  <a:pt x="64" y="162"/>
                  <a:pt x="76" y="147"/>
                </a:cubicBezTo>
                <a:cubicBezTo>
                  <a:pt x="86" y="147"/>
                  <a:pt x="86" y="147"/>
                  <a:pt x="86" y="147"/>
                </a:cubicBezTo>
                <a:cubicBezTo>
                  <a:pt x="91" y="147"/>
                  <a:pt x="93" y="145"/>
                  <a:pt x="93" y="142"/>
                </a:cubicBezTo>
                <a:cubicBezTo>
                  <a:pt x="93" y="138"/>
                  <a:pt x="91" y="137"/>
                  <a:pt x="88" y="137"/>
                </a:cubicBezTo>
                <a:cubicBezTo>
                  <a:pt x="83" y="137"/>
                  <a:pt x="83" y="137"/>
                  <a:pt x="83" y="137"/>
                </a:cubicBezTo>
                <a:cubicBezTo>
                  <a:pt x="94" y="123"/>
                  <a:pt x="94" y="123"/>
                  <a:pt x="94" y="123"/>
                </a:cubicBezTo>
                <a:cubicBezTo>
                  <a:pt x="100" y="123"/>
                  <a:pt x="100" y="123"/>
                  <a:pt x="100" y="123"/>
                </a:cubicBezTo>
                <a:cubicBezTo>
                  <a:pt x="107" y="123"/>
                  <a:pt x="110" y="121"/>
                  <a:pt x="110" y="118"/>
                </a:cubicBezTo>
                <a:cubicBezTo>
                  <a:pt x="110" y="115"/>
                  <a:pt x="109" y="113"/>
                  <a:pt x="105" y="113"/>
                </a:cubicBezTo>
                <a:cubicBezTo>
                  <a:pt x="101" y="113"/>
                  <a:pt x="101" y="113"/>
                  <a:pt x="101" y="113"/>
                </a:cubicBezTo>
                <a:cubicBezTo>
                  <a:pt x="117" y="94"/>
                  <a:pt x="117" y="94"/>
                  <a:pt x="117" y="94"/>
                </a:cubicBezTo>
                <a:cubicBezTo>
                  <a:pt x="139" y="94"/>
                  <a:pt x="139" y="94"/>
                  <a:pt x="139" y="94"/>
                </a:cubicBezTo>
                <a:cubicBezTo>
                  <a:pt x="157" y="94"/>
                  <a:pt x="166" y="91"/>
                  <a:pt x="166" y="85"/>
                </a:cubicBezTo>
                <a:cubicBezTo>
                  <a:pt x="166" y="82"/>
                  <a:pt x="163" y="80"/>
                  <a:pt x="155" y="79"/>
                </a:cubicBezTo>
                <a:cubicBezTo>
                  <a:pt x="148" y="77"/>
                  <a:pt x="142" y="76"/>
                  <a:pt x="139" y="76"/>
                </a:cubicBezTo>
                <a:cubicBezTo>
                  <a:pt x="117" y="76"/>
                  <a:pt x="117" y="76"/>
                  <a:pt x="117" y="76"/>
                </a:cubicBezTo>
                <a:lnTo>
                  <a:pt x="101"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endParaRPr lang="zh-CN" altLang="en-US" sz="1280">
              <a:solidFill>
                <a:schemeClr val="tx1">
                  <a:lumMod val="85000"/>
                  <a:lumOff val="15000"/>
                </a:schemeClr>
              </a:solidFill>
              <a:ea typeface="微软雅黑 Light" panose="020B0502040204020203" pitchFamily="34" charset="-122"/>
              <a:cs typeface="+mn-ea"/>
            </a:endParaRPr>
          </a:p>
        </p:txBody>
      </p:sp>
      <p:cxnSp>
        <p:nvCxnSpPr>
          <p:cNvPr id="14" name="直接连接符 13"/>
          <p:cNvCxnSpPr/>
          <p:nvPr/>
        </p:nvCxnSpPr>
        <p:spPr>
          <a:xfrm>
            <a:off x="4463068" y="3266260"/>
            <a:ext cx="0" cy="6749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30575" y="3257485"/>
            <a:ext cx="3510719" cy="715581"/>
          </a:xfrm>
          <a:prstGeom prst="rect">
            <a:avLst/>
          </a:prstGeom>
        </p:spPr>
        <p:txBody>
          <a:bodyPr wrap="square">
            <a:spAutoFit/>
          </a:bodyPr>
          <a:lstStyle/>
          <a:p>
            <a:pPr>
              <a:lnSpc>
                <a:spcPct val="150000"/>
              </a:lnSpc>
            </a:pPr>
            <a:r>
              <a:rPr lang="en-US" altLang="zh-CN" sz="900" dirty="0">
                <a:solidFill>
                  <a:schemeClr val="tx1">
                    <a:lumMod val="85000"/>
                    <a:lumOff val="15000"/>
                  </a:schemeClr>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spTree>
    <p:extLst>
      <p:ext uri="{BB962C8B-B14F-4D97-AF65-F5344CB8AC3E}">
        <p14:creationId xmlns:p14="http://schemas.microsoft.com/office/powerpoint/2010/main" val="2939761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750"/>
                                        <p:tgtEl>
                                          <p:spTgt spid="9"/>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75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2"/>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75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1000" fill="hold"/>
                                        <p:tgtEl>
                                          <p:spTgt spid="13"/>
                                        </p:tgtEl>
                                        <p:attrNameLst>
                                          <p:attrName>ppt_x</p:attrName>
                                        </p:attrNameLst>
                                      </p:cBhvr>
                                      <p:tavLst>
                                        <p:tav tm="0">
                                          <p:val>
                                            <p:strVal val="0-#ppt_w/2"/>
                                          </p:val>
                                        </p:tav>
                                        <p:tav tm="100000">
                                          <p:val>
                                            <p:strVal val="#ppt_x"/>
                                          </p:val>
                                        </p:tav>
                                      </p:tavLst>
                                    </p:anim>
                                    <p:anim calcmode="lin" valueType="num">
                                      <p:cBhvr additive="base">
                                        <p:cTn id="26" dur="1000" fill="hold"/>
                                        <p:tgtEl>
                                          <p:spTgt spid="13"/>
                                        </p:tgtEl>
                                        <p:attrNameLst>
                                          <p:attrName>ppt_y</p:attrName>
                                        </p:attrNameLst>
                                      </p:cBhvr>
                                      <p:tavLst>
                                        <p:tav tm="0">
                                          <p:val>
                                            <p:strVal val="#ppt_y"/>
                                          </p:val>
                                        </p:tav>
                                        <p:tav tm="100000">
                                          <p:val>
                                            <p:strVal val="#ppt_y"/>
                                          </p:val>
                                        </p:tav>
                                      </p:tavLst>
                                    </p:anim>
                                  </p:childTnLst>
                                </p:cTn>
                              </p:par>
                              <p:par>
                                <p:cTn id="27" presetID="22" presetClass="entr" presetSubtype="1" fill="hold"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750"/>
                                        <p:tgtEl>
                                          <p:spTgt spid="14"/>
                                        </p:tgtEl>
                                      </p:cBhvr>
                                    </p:animEffect>
                                  </p:childTnLst>
                                </p:cTn>
                              </p:par>
                              <p:par>
                                <p:cTn id="30" presetID="22" presetClass="entr" presetSubtype="1" fill="hold" grpId="0" nodeType="withEffect">
                                  <p:stCondLst>
                                    <p:cond delay="75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P spid="12" grpId="0"/>
      <p:bldP spid="13"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708025" y="1613066"/>
            <a:ext cx="2363789" cy="2363378"/>
          </a:xfrm>
          <a:prstGeom prst="ellipse">
            <a:avLst/>
          </a:prstGeom>
          <a:blipFill dpi="0" rotWithShape="1">
            <a:blip r:embed="rId3"/>
            <a:srcRect/>
            <a:stretch>
              <a:fillRect/>
            </a:stretch>
          </a:blipFill>
          <a:ln cmpd="dbl">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2" name="椭圆 11"/>
          <p:cNvSpPr/>
          <p:nvPr/>
        </p:nvSpPr>
        <p:spPr>
          <a:xfrm>
            <a:off x="593725" y="1497201"/>
            <a:ext cx="2592388" cy="2593525"/>
          </a:xfrm>
          <a:prstGeom prst="ellipse">
            <a:avLst/>
          </a:prstGeom>
          <a:noFill/>
          <a:ln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cxnSp>
        <p:nvCxnSpPr>
          <p:cNvPr id="13" name="直接连接符 12"/>
          <p:cNvCxnSpPr>
            <a:stCxn id="12" idx="0"/>
            <a:endCxn id="18453" idx="1"/>
          </p:cNvCxnSpPr>
          <p:nvPr/>
        </p:nvCxnSpPr>
        <p:spPr>
          <a:xfrm>
            <a:off x="1889125" y="1497200"/>
            <a:ext cx="210026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2" idx="6"/>
            <a:endCxn id="20" idx="2"/>
          </p:cNvCxnSpPr>
          <p:nvPr/>
        </p:nvCxnSpPr>
        <p:spPr>
          <a:xfrm flipV="1">
            <a:off x="3186113" y="2790789"/>
            <a:ext cx="792162" cy="47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4"/>
            <a:endCxn id="23" idx="2"/>
          </p:cNvCxnSpPr>
          <p:nvPr/>
        </p:nvCxnSpPr>
        <p:spPr>
          <a:xfrm>
            <a:off x="1889125" y="4090724"/>
            <a:ext cx="20891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5"/>
          <p:cNvGrpSpPr>
            <a:grpSpLocks/>
          </p:cNvGrpSpPr>
          <p:nvPr/>
        </p:nvGrpSpPr>
        <p:grpSpPr bwMode="auto">
          <a:xfrm>
            <a:off x="3978275" y="1138489"/>
            <a:ext cx="738188" cy="719012"/>
            <a:chOff x="3995936" y="1495374"/>
            <a:chExt cx="738356" cy="720080"/>
          </a:xfrm>
        </p:grpSpPr>
        <p:sp>
          <p:nvSpPr>
            <p:cNvPr id="17" name="椭圆 16"/>
            <p:cNvSpPr/>
            <p:nvPr/>
          </p:nvSpPr>
          <p:spPr>
            <a:xfrm>
              <a:off x="3995936" y="1495374"/>
              <a:ext cx="719302"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8453" name="TextBox 17"/>
            <p:cNvSpPr txBox="1">
              <a:spLocks noChangeArrowheads="1"/>
            </p:cNvSpPr>
            <p:nvPr/>
          </p:nvSpPr>
          <p:spPr bwMode="auto">
            <a:xfrm>
              <a:off x="4007811" y="1532248"/>
              <a:ext cx="726481" cy="646331"/>
            </a:xfrm>
            <a:prstGeom prst="rect">
              <a:avLst/>
            </a:prstGeom>
            <a:noFill/>
            <a:ln w="9525">
              <a:noFill/>
              <a:miter lim="800000"/>
              <a:headEnd/>
              <a:tailEnd/>
            </a:ln>
          </p:spPr>
          <p:txBody>
            <a:bodyPr wrap="none">
              <a:spAutoFit/>
            </a:bodyPr>
            <a:lstStyle/>
            <a:p>
              <a:pPr>
                <a:buFont typeface="Arial" pitchFamily="34" charset="0"/>
                <a:buNone/>
              </a:pPr>
              <a:r>
                <a:rPr lang="en-US" altLang="zh-CN" sz="3599">
                  <a:solidFill>
                    <a:schemeClr val="bg1"/>
                  </a:solidFill>
                  <a:latin typeface="微软雅黑" pitchFamily="34" charset="-122"/>
                  <a:ea typeface="微软雅黑" pitchFamily="34" charset="-122"/>
                </a:rPr>
                <a:t>01</a:t>
              </a:r>
              <a:endParaRPr lang="zh-CN" altLang="en-US" sz="3599">
                <a:solidFill>
                  <a:schemeClr val="bg1"/>
                </a:solidFill>
                <a:latin typeface="微软雅黑" pitchFamily="34" charset="-122"/>
                <a:ea typeface="微软雅黑" pitchFamily="34" charset="-122"/>
              </a:endParaRPr>
            </a:p>
          </p:txBody>
        </p:sp>
      </p:grpSp>
      <p:grpSp>
        <p:nvGrpSpPr>
          <p:cNvPr id="3" name="组合 18"/>
          <p:cNvGrpSpPr>
            <a:grpSpLocks/>
          </p:cNvGrpSpPr>
          <p:nvPr/>
        </p:nvGrpSpPr>
        <p:grpSpPr bwMode="auto">
          <a:xfrm>
            <a:off x="3978275" y="2428901"/>
            <a:ext cx="738188" cy="722188"/>
            <a:chOff x="3995936" y="2786571"/>
            <a:chExt cx="738356" cy="720080"/>
          </a:xfrm>
        </p:grpSpPr>
        <p:sp>
          <p:nvSpPr>
            <p:cNvPr id="20" name="椭圆 19"/>
            <p:cNvSpPr/>
            <p:nvPr/>
          </p:nvSpPr>
          <p:spPr>
            <a:xfrm>
              <a:off x="3995936" y="2786571"/>
              <a:ext cx="71930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lumMod val="95000"/>
                  </a:schemeClr>
                </a:solidFill>
              </a:endParaRPr>
            </a:p>
          </p:txBody>
        </p:sp>
        <p:sp>
          <p:nvSpPr>
            <p:cNvPr id="21" name="TextBox 20"/>
            <p:cNvSpPr txBox="1"/>
            <p:nvPr/>
          </p:nvSpPr>
          <p:spPr>
            <a:xfrm>
              <a:off x="4007052" y="2859370"/>
              <a:ext cx="727240" cy="647281"/>
            </a:xfrm>
            <a:prstGeom prst="rect">
              <a:avLst/>
            </a:prstGeom>
            <a:noFill/>
          </p:spPr>
          <p:txBody>
            <a:bodyPr wrap="none">
              <a:spAutoFit/>
            </a:bodyPr>
            <a:lstStyle/>
            <a:p>
              <a:pPr>
                <a:defRPr/>
              </a:pPr>
              <a:r>
                <a:rPr lang="en-US" altLang="zh-CN" sz="3599"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599"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4" name="组合 21"/>
          <p:cNvGrpSpPr>
            <a:grpSpLocks/>
          </p:cNvGrpSpPr>
          <p:nvPr/>
        </p:nvGrpSpPr>
        <p:grpSpPr bwMode="auto">
          <a:xfrm>
            <a:off x="3978275" y="3732013"/>
            <a:ext cx="725488" cy="719012"/>
            <a:chOff x="3995936" y="4087662"/>
            <a:chExt cx="726481" cy="720080"/>
          </a:xfrm>
        </p:grpSpPr>
        <p:sp>
          <p:nvSpPr>
            <p:cNvPr id="23" name="椭圆 22"/>
            <p:cNvSpPr/>
            <p:nvPr/>
          </p:nvSpPr>
          <p:spPr>
            <a:xfrm>
              <a:off x="3995936" y="4087662"/>
              <a:ext cx="720122"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endParaRPr>
            </a:p>
          </p:txBody>
        </p:sp>
        <p:sp>
          <p:nvSpPr>
            <p:cNvPr id="18449" name="TextBox 23"/>
            <p:cNvSpPr txBox="1">
              <a:spLocks noChangeArrowheads="1"/>
            </p:cNvSpPr>
            <p:nvPr/>
          </p:nvSpPr>
          <p:spPr bwMode="auto">
            <a:xfrm>
              <a:off x="3995936" y="4124536"/>
              <a:ext cx="726481" cy="646331"/>
            </a:xfrm>
            <a:prstGeom prst="rect">
              <a:avLst/>
            </a:prstGeom>
            <a:noFill/>
            <a:ln w="9525">
              <a:noFill/>
              <a:miter lim="800000"/>
              <a:headEnd/>
              <a:tailEnd/>
            </a:ln>
          </p:spPr>
          <p:txBody>
            <a:bodyPr wrap="none">
              <a:spAutoFit/>
            </a:bodyPr>
            <a:lstStyle/>
            <a:p>
              <a:pPr>
                <a:buFont typeface="Arial" pitchFamily="34" charset="0"/>
                <a:buNone/>
              </a:pPr>
              <a:r>
                <a:rPr lang="en-US" altLang="zh-CN" sz="3599">
                  <a:solidFill>
                    <a:schemeClr val="bg1"/>
                  </a:solidFill>
                  <a:latin typeface="微软雅黑" pitchFamily="34" charset="-122"/>
                  <a:ea typeface="微软雅黑" pitchFamily="34" charset="-122"/>
                </a:rPr>
                <a:t>03</a:t>
              </a:r>
              <a:endParaRPr lang="zh-CN" altLang="en-US" sz="3599">
                <a:solidFill>
                  <a:schemeClr val="bg1"/>
                </a:solidFill>
                <a:latin typeface="微软雅黑" pitchFamily="34" charset="-122"/>
                <a:ea typeface="微软雅黑" pitchFamily="34" charset="-122"/>
              </a:endParaRPr>
            </a:p>
          </p:txBody>
        </p:sp>
      </p:grpSp>
      <p:sp>
        <p:nvSpPr>
          <p:cNvPr id="25" name="TextBox 24"/>
          <p:cNvSpPr txBox="1"/>
          <p:nvPr/>
        </p:nvSpPr>
        <p:spPr bwMode="auto">
          <a:xfrm>
            <a:off x="4868864" y="1425774"/>
            <a:ext cx="3546475" cy="553902"/>
          </a:xfrm>
          <a:prstGeom prst="rect">
            <a:avLst/>
          </a:prstGeom>
          <a:noFill/>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这里输入简单的文字概述这里输入简单文字概述简单的文字概述这里输入简单的文字概述这里输入</a:t>
            </a:r>
          </a:p>
        </p:txBody>
      </p:sp>
      <p:sp>
        <p:nvSpPr>
          <p:cNvPr id="26" name="矩形 25"/>
          <p:cNvSpPr/>
          <p:nvPr/>
        </p:nvSpPr>
        <p:spPr bwMode="auto">
          <a:xfrm>
            <a:off x="4883151" y="1059127"/>
            <a:ext cx="2020888" cy="307922"/>
          </a:xfrm>
          <a:prstGeom prst="rect">
            <a:avLst/>
          </a:prstGeom>
        </p:spPr>
        <p:txBody>
          <a:bodyPr>
            <a:spAutoFit/>
          </a:bodyPr>
          <a:lstStyle/>
          <a:p>
            <a:pP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输入相关标题</a:t>
            </a:r>
            <a:endParaRPr lang="zh-CN" altLang="en-US" sz="1400" b="1" dirty="0">
              <a:solidFill>
                <a:schemeClr val="tx1">
                  <a:lumMod val="65000"/>
                  <a:lumOff val="35000"/>
                </a:schemeClr>
              </a:solidFill>
            </a:endParaRPr>
          </a:p>
        </p:txBody>
      </p:sp>
      <p:sp>
        <p:nvSpPr>
          <p:cNvPr id="27" name="TextBox 26"/>
          <p:cNvSpPr txBox="1"/>
          <p:nvPr/>
        </p:nvSpPr>
        <p:spPr bwMode="auto">
          <a:xfrm>
            <a:off x="4895851" y="2657460"/>
            <a:ext cx="3546475" cy="565052"/>
          </a:xfrm>
          <a:prstGeom prst="rect">
            <a:avLst/>
          </a:prstGeom>
          <a:noFill/>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这里输入简单的文字概述这里输入简单文字概述简单的文字概述这里输入简单的文字概述这里输入</a:t>
            </a:r>
          </a:p>
        </p:txBody>
      </p:sp>
      <p:sp>
        <p:nvSpPr>
          <p:cNvPr id="28" name="矩形 27"/>
          <p:cNvSpPr/>
          <p:nvPr/>
        </p:nvSpPr>
        <p:spPr bwMode="auto">
          <a:xfrm>
            <a:off x="4910138" y="2289225"/>
            <a:ext cx="2020887" cy="307922"/>
          </a:xfrm>
          <a:prstGeom prst="rect">
            <a:avLst/>
          </a:prstGeom>
        </p:spPr>
        <p:txBody>
          <a:bodyPr>
            <a:spAutoFit/>
          </a:bodyPr>
          <a:lstStyle/>
          <a:p>
            <a:pP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输入相关标题</a:t>
            </a:r>
            <a:endParaRPr lang="zh-CN" altLang="en-US" sz="1400" b="1" dirty="0">
              <a:solidFill>
                <a:schemeClr val="tx1">
                  <a:lumMod val="65000"/>
                  <a:lumOff val="35000"/>
                </a:schemeClr>
              </a:solidFill>
            </a:endParaRPr>
          </a:p>
        </p:txBody>
      </p:sp>
      <p:sp>
        <p:nvSpPr>
          <p:cNvPr id="29" name="TextBox 28"/>
          <p:cNvSpPr txBox="1"/>
          <p:nvPr/>
        </p:nvSpPr>
        <p:spPr bwMode="auto">
          <a:xfrm>
            <a:off x="4913314" y="3952635"/>
            <a:ext cx="3546475" cy="553902"/>
          </a:xfrm>
          <a:prstGeom prst="rect">
            <a:avLst/>
          </a:prstGeom>
          <a:noFill/>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这里输入简单的文字概述这里输入简单文字概述简单的文字概述这里输入简单的文字概述这里输入</a:t>
            </a:r>
          </a:p>
        </p:txBody>
      </p:sp>
      <p:sp>
        <p:nvSpPr>
          <p:cNvPr id="30" name="矩形 29"/>
          <p:cNvSpPr/>
          <p:nvPr/>
        </p:nvSpPr>
        <p:spPr bwMode="auto">
          <a:xfrm>
            <a:off x="4927601" y="3587575"/>
            <a:ext cx="2020888" cy="307922"/>
          </a:xfrm>
          <a:prstGeom prst="rect">
            <a:avLst/>
          </a:prstGeom>
        </p:spPr>
        <p:txBody>
          <a:bodyPr>
            <a:spAutoFit/>
          </a:bodyPr>
          <a:lstStyle/>
          <a:p>
            <a:pP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输入相关标题</a:t>
            </a:r>
            <a:endParaRPr lang="zh-CN" altLang="en-US" sz="1400" b="1" dirty="0">
              <a:solidFill>
                <a:schemeClr val="tx1">
                  <a:lumMod val="65000"/>
                  <a:lumOff val="35000"/>
                </a:schemeClr>
              </a:solidFill>
            </a:endParaRPr>
          </a:p>
        </p:txBody>
      </p:sp>
    </p:spTree>
    <p:extLst>
      <p:ext uri="{BB962C8B-B14F-4D97-AF65-F5344CB8AC3E}">
        <p14:creationId xmlns:p14="http://schemas.microsoft.com/office/powerpoint/2010/main" val="2031382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3500"/>
                            </p:stCondLst>
                            <p:childTnLst>
                              <p:par>
                                <p:cTn id="38" presetID="21" presetClass="entr" presetSubtype="1"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heel(1)">
                                      <p:cBhvr>
                                        <p:cTn id="40" dur="2000"/>
                                        <p:tgtEl>
                                          <p:spTgt spid="3"/>
                                        </p:tgtEl>
                                      </p:cBhvr>
                                    </p:animEffect>
                                  </p:childTnLst>
                                </p:cTn>
                              </p:par>
                            </p:childTnLst>
                          </p:cTn>
                        </p:par>
                        <p:par>
                          <p:cTn id="41" fill="hold">
                            <p:stCondLst>
                              <p:cond delay="5500"/>
                            </p:stCondLst>
                            <p:childTnLst>
                              <p:par>
                                <p:cTn id="42" presetID="42"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7000"/>
                            </p:stCondLst>
                            <p:childTnLst>
                              <p:par>
                                <p:cTn id="57" presetID="21" presetClass="entr" presetSubtype="1"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heel(1)">
                                      <p:cBhvr>
                                        <p:cTn id="59" dur="2000"/>
                                        <p:tgtEl>
                                          <p:spTgt spid="4"/>
                                        </p:tgtEl>
                                      </p:cBhvr>
                                    </p:animEffect>
                                  </p:childTnLst>
                                </p:cTn>
                              </p:par>
                            </p:childTnLst>
                          </p:cTn>
                        </p:par>
                        <p:par>
                          <p:cTn id="60" fill="hold">
                            <p:stCondLst>
                              <p:cond delay="9000"/>
                            </p:stCondLst>
                            <p:childTnLst>
                              <p:par>
                                <p:cTn id="61" presetID="42"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5" grpId="0"/>
      <p:bldP spid="26" grpId="0"/>
      <p:bldP spid="27" grpId="0"/>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35BB7B4-1757-445B-A467-B05EA8A2C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910"/>
          <a:stretch/>
        </p:blipFill>
        <p:spPr>
          <a:xfrm>
            <a:off x="6840" y="0"/>
            <a:ext cx="9137159" cy="5145088"/>
          </a:xfrm>
          <a:prstGeom prst="rect">
            <a:avLst/>
          </a:prstGeom>
        </p:spPr>
      </p:pic>
      <p:sp>
        <p:nvSpPr>
          <p:cNvPr id="11" name="矩形 10"/>
          <p:cNvSpPr/>
          <p:nvPr/>
        </p:nvSpPr>
        <p:spPr>
          <a:xfrm>
            <a:off x="4319972" y="1960476"/>
            <a:ext cx="1263360" cy="1171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96"/>
            <a:endParaRPr lang="zh-CN" altLang="en-US" sz="1699">
              <a:solidFill>
                <a:schemeClr val="bg1"/>
              </a:solidFill>
            </a:endParaRPr>
          </a:p>
        </p:txBody>
      </p:sp>
      <p:sp>
        <p:nvSpPr>
          <p:cNvPr id="13" name="文本占位符 3"/>
          <p:cNvSpPr txBox="1">
            <a:spLocks/>
          </p:cNvSpPr>
          <p:nvPr/>
        </p:nvSpPr>
        <p:spPr>
          <a:xfrm>
            <a:off x="5688124" y="1960476"/>
            <a:ext cx="3348372" cy="432202"/>
          </a:xfrm>
          <a:prstGeom prst="rect">
            <a:avLst/>
          </a:prstGeom>
        </p:spPr>
        <p:txBody>
          <a:bodyPr vert="horz" lIns="91416" tIns="45708" rIns="91416" bIns="45708"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lvl="0"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391980" y="1808175"/>
            <a:ext cx="1191352" cy="1323439"/>
          </a:xfrm>
          <a:prstGeom prst="rect">
            <a:avLst/>
          </a:prstGeom>
          <a:noFill/>
        </p:spPr>
        <p:txBody>
          <a:bodyPr wrap="none" rtlCol="0">
            <a:spAutoFit/>
          </a:bodyPr>
          <a:lstStyle/>
          <a:p>
            <a:pPr algn="r" defTabSz="913996"/>
            <a:r>
              <a:rPr lang="en-US" altLang="zh-CN" sz="8000" b="1" dirty="0">
                <a:solidFill>
                  <a:schemeClr val="bg1"/>
                </a:solidFill>
                <a:latin typeface="DotumChe" pitchFamily="49" charset="-127"/>
                <a:ea typeface="DotumChe" pitchFamily="49" charset="-127"/>
              </a:rPr>
              <a:t>03</a:t>
            </a:r>
            <a:endParaRPr lang="zh-CN" altLang="en-US" sz="8000" b="1" dirty="0">
              <a:solidFill>
                <a:schemeClr val="bg1"/>
              </a:solidFill>
              <a:latin typeface="DotumChe" pitchFamily="49" charset="-127"/>
              <a:ea typeface="DotumChe" pitchFamily="49" charset="-127"/>
            </a:endParaRPr>
          </a:p>
        </p:txBody>
      </p:sp>
      <p:sp>
        <p:nvSpPr>
          <p:cNvPr id="16" name="TextBox 15"/>
          <p:cNvSpPr txBox="1"/>
          <p:nvPr/>
        </p:nvSpPr>
        <p:spPr>
          <a:xfrm>
            <a:off x="6048164"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7" name="TextBox 16"/>
          <p:cNvSpPr txBox="1"/>
          <p:nvPr/>
        </p:nvSpPr>
        <p:spPr>
          <a:xfrm>
            <a:off x="7704348"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8" name="TextBox 17"/>
          <p:cNvSpPr txBox="1"/>
          <p:nvPr/>
        </p:nvSpPr>
        <p:spPr>
          <a:xfrm>
            <a:off x="6048164"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9" name="TextBox 18"/>
          <p:cNvSpPr txBox="1"/>
          <p:nvPr/>
        </p:nvSpPr>
        <p:spPr>
          <a:xfrm>
            <a:off x="7704348"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Tree>
    <p:extLst>
      <p:ext uri="{BB962C8B-B14F-4D97-AF65-F5344CB8AC3E}">
        <p14:creationId xmlns:p14="http://schemas.microsoft.com/office/powerpoint/2010/main" val="2315611236"/>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400"/>
                                        <p:tgtEl>
                                          <p:spTgt spid="11"/>
                                        </p:tgtEl>
                                      </p:cBhvr>
                                    </p:animEffect>
                                  </p:childTnLst>
                                </p:cTn>
                              </p:par>
                            </p:childTnLst>
                          </p:cTn>
                        </p:par>
                        <p:par>
                          <p:cTn id="8" fill="hold">
                            <p:stCondLst>
                              <p:cond delay="1000"/>
                            </p:stCondLst>
                            <p:childTnLst>
                              <p:par>
                                <p:cTn id="9" presetID="15"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1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400"/>
                                        <p:tgtEl>
                                          <p:spTgt spid="13"/>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2"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1"/>
          <p:cNvSpPr txBox="1">
            <a:spLocks noChangeArrowheads="1"/>
          </p:cNvSpPr>
          <p:nvPr/>
        </p:nvSpPr>
        <p:spPr bwMode="auto">
          <a:xfrm>
            <a:off x="1684339" y="4055471"/>
            <a:ext cx="812800" cy="233394"/>
          </a:xfrm>
          <a:prstGeom prst="rect">
            <a:avLst/>
          </a:prstGeom>
          <a:noFill/>
          <a:ln w="9525">
            <a:noFill/>
            <a:miter lim="800000"/>
            <a:headEnd/>
            <a:tailEnd/>
          </a:ln>
        </p:spPr>
        <p:txBody>
          <a:bodyPr lIns="78967" tIns="39484" rIns="78967" bIns="39484">
            <a:spAutoFit/>
          </a:bodyPr>
          <a:lstStyle/>
          <a:p>
            <a:pPr algn="ctr" defTabSz="788830"/>
            <a:r>
              <a:rPr lang="zh-CN" altLang="en-US" sz="1000">
                <a:latin typeface="微软雅黑" pitchFamily="34" charset="-122"/>
                <a:ea typeface="微软雅黑" pitchFamily="34" charset="-122"/>
              </a:rPr>
              <a:t>收入来源一</a:t>
            </a:r>
          </a:p>
        </p:txBody>
      </p:sp>
      <p:sp>
        <p:nvSpPr>
          <p:cNvPr id="45" name="TextBox 2"/>
          <p:cNvSpPr txBox="1">
            <a:spLocks noChangeArrowheads="1"/>
          </p:cNvSpPr>
          <p:nvPr/>
        </p:nvSpPr>
        <p:spPr bwMode="auto">
          <a:xfrm>
            <a:off x="1387475" y="3626787"/>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100</a:t>
            </a:r>
            <a:endParaRPr lang="zh-CN" altLang="en-US" sz="800">
              <a:latin typeface="微软雅黑" pitchFamily="34" charset="-122"/>
              <a:ea typeface="微软雅黑" pitchFamily="34" charset="-122"/>
            </a:endParaRPr>
          </a:p>
        </p:txBody>
      </p:sp>
      <p:sp>
        <p:nvSpPr>
          <p:cNvPr id="4" name="TextBox 3"/>
          <p:cNvSpPr txBox="1">
            <a:spLocks noChangeArrowheads="1"/>
          </p:cNvSpPr>
          <p:nvPr/>
        </p:nvSpPr>
        <p:spPr bwMode="auto">
          <a:xfrm>
            <a:off x="2613026" y="4055471"/>
            <a:ext cx="812800" cy="233394"/>
          </a:xfrm>
          <a:prstGeom prst="rect">
            <a:avLst/>
          </a:prstGeom>
          <a:noFill/>
          <a:ln w="9525">
            <a:noFill/>
            <a:miter lim="800000"/>
            <a:headEnd/>
            <a:tailEnd/>
          </a:ln>
        </p:spPr>
        <p:txBody>
          <a:bodyPr lIns="78967" tIns="39484" rIns="78967" bIns="39484">
            <a:spAutoFit/>
          </a:bodyPr>
          <a:lstStyle/>
          <a:p>
            <a:pPr algn="ctr" defTabSz="788830"/>
            <a:r>
              <a:rPr lang="zh-CN" altLang="en-US" sz="1000">
                <a:latin typeface="微软雅黑" pitchFamily="34" charset="-122"/>
                <a:ea typeface="微软雅黑" pitchFamily="34" charset="-122"/>
              </a:rPr>
              <a:t>收入来源二</a:t>
            </a:r>
          </a:p>
        </p:txBody>
      </p:sp>
      <p:sp>
        <p:nvSpPr>
          <p:cNvPr id="5" name="TextBox 4"/>
          <p:cNvSpPr txBox="1">
            <a:spLocks noChangeArrowheads="1"/>
          </p:cNvSpPr>
          <p:nvPr/>
        </p:nvSpPr>
        <p:spPr bwMode="auto">
          <a:xfrm>
            <a:off x="3530601" y="4055471"/>
            <a:ext cx="815975" cy="233394"/>
          </a:xfrm>
          <a:prstGeom prst="rect">
            <a:avLst/>
          </a:prstGeom>
          <a:noFill/>
          <a:ln w="9525">
            <a:noFill/>
            <a:miter lim="800000"/>
            <a:headEnd/>
            <a:tailEnd/>
          </a:ln>
        </p:spPr>
        <p:txBody>
          <a:bodyPr lIns="78967" tIns="39484" rIns="78967" bIns="39484">
            <a:spAutoFit/>
          </a:bodyPr>
          <a:lstStyle/>
          <a:p>
            <a:pPr algn="ctr" defTabSz="788830"/>
            <a:r>
              <a:rPr lang="zh-CN" altLang="en-US" sz="1000">
                <a:latin typeface="微软雅黑" pitchFamily="34" charset="-122"/>
                <a:ea typeface="微软雅黑" pitchFamily="34" charset="-122"/>
              </a:rPr>
              <a:t>收入来源三</a:t>
            </a:r>
          </a:p>
        </p:txBody>
      </p:sp>
      <p:sp>
        <p:nvSpPr>
          <p:cNvPr id="6" name="TextBox 5"/>
          <p:cNvSpPr txBox="1">
            <a:spLocks noChangeArrowheads="1"/>
          </p:cNvSpPr>
          <p:nvPr/>
        </p:nvSpPr>
        <p:spPr bwMode="auto">
          <a:xfrm>
            <a:off x="4449764" y="4055471"/>
            <a:ext cx="812800" cy="233394"/>
          </a:xfrm>
          <a:prstGeom prst="rect">
            <a:avLst/>
          </a:prstGeom>
          <a:noFill/>
          <a:ln w="9525">
            <a:noFill/>
            <a:miter lim="800000"/>
            <a:headEnd/>
            <a:tailEnd/>
          </a:ln>
        </p:spPr>
        <p:txBody>
          <a:bodyPr lIns="78967" tIns="39484" rIns="78967" bIns="39484">
            <a:spAutoFit/>
          </a:bodyPr>
          <a:lstStyle/>
          <a:p>
            <a:pPr algn="ctr" defTabSz="788830"/>
            <a:r>
              <a:rPr lang="zh-CN" altLang="en-US" sz="1000">
                <a:latin typeface="微软雅黑" pitchFamily="34" charset="-122"/>
                <a:ea typeface="微软雅黑" pitchFamily="34" charset="-122"/>
              </a:rPr>
              <a:t>收入来源四</a:t>
            </a:r>
          </a:p>
        </p:txBody>
      </p:sp>
      <p:sp>
        <p:nvSpPr>
          <p:cNvPr id="7" name="TextBox 6"/>
          <p:cNvSpPr txBox="1">
            <a:spLocks noChangeArrowheads="1"/>
          </p:cNvSpPr>
          <p:nvPr/>
        </p:nvSpPr>
        <p:spPr bwMode="auto">
          <a:xfrm>
            <a:off x="1387475" y="3315595"/>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200</a:t>
            </a:r>
            <a:endParaRPr lang="zh-CN" altLang="en-US" sz="800">
              <a:latin typeface="微软雅黑" pitchFamily="34" charset="-122"/>
              <a:ea typeface="微软雅黑" pitchFamily="34" charset="-122"/>
            </a:endParaRPr>
          </a:p>
        </p:txBody>
      </p:sp>
      <p:sp>
        <p:nvSpPr>
          <p:cNvPr id="8" name="TextBox 7"/>
          <p:cNvSpPr txBox="1">
            <a:spLocks noChangeArrowheads="1"/>
          </p:cNvSpPr>
          <p:nvPr/>
        </p:nvSpPr>
        <p:spPr bwMode="auto">
          <a:xfrm>
            <a:off x="1387475" y="3005992"/>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300</a:t>
            </a:r>
            <a:endParaRPr lang="zh-CN" altLang="en-US" sz="800">
              <a:latin typeface="微软雅黑" pitchFamily="34" charset="-122"/>
              <a:ea typeface="微软雅黑" pitchFamily="34" charset="-122"/>
            </a:endParaRPr>
          </a:p>
        </p:txBody>
      </p:sp>
      <p:sp>
        <p:nvSpPr>
          <p:cNvPr id="9" name="TextBox 8"/>
          <p:cNvSpPr txBox="1">
            <a:spLocks noChangeArrowheads="1"/>
          </p:cNvSpPr>
          <p:nvPr/>
        </p:nvSpPr>
        <p:spPr bwMode="auto">
          <a:xfrm>
            <a:off x="1387475" y="2696386"/>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400</a:t>
            </a:r>
            <a:endParaRPr lang="zh-CN" altLang="en-US" sz="800">
              <a:latin typeface="微软雅黑" pitchFamily="34" charset="-122"/>
              <a:ea typeface="微软雅黑" pitchFamily="34" charset="-122"/>
            </a:endParaRPr>
          </a:p>
        </p:txBody>
      </p:sp>
      <p:sp>
        <p:nvSpPr>
          <p:cNvPr id="10" name="TextBox 9"/>
          <p:cNvSpPr txBox="1">
            <a:spLocks noChangeArrowheads="1"/>
          </p:cNvSpPr>
          <p:nvPr/>
        </p:nvSpPr>
        <p:spPr bwMode="auto">
          <a:xfrm>
            <a:off x="1387475" y="2388371"/>
            <a:ext cx="179388" cy="24617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500</a:t>
            </a:r>
            <a:endParaRPr lang="zh-CN" altLang="en-US" sz="800">
              <a:latin typeface="微软雅黑" pitchFamily="34" charset="-122"/>
              <a:ea typeface="微软雅黑" pitchFamily="34" charset="-122"/>
            </a:endParaRPr>
          </a:p>
        </p:txBody>
      </p:sp>
      <p:sp>
        <p:nvSpPr>
          <p:cNvPr id="11" name="TextBox 10"/>
          <p:cNvSpPr txBox="1">
            <a:spLocks noChangeArrowheads="1"/>
          </p:cNvSpPr>
          <p:nvPr/>
        </p:nvSpPr>
        <p:spPr bwMode="auto">
          <a:xfrm>
            <a:off x="1387475" y="2077178"/>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600</a:t>
            </a:r>
            <a:endParaRPr lang="zh-CN" altLang="en-US" sz="800">
              <a:latin typeface="微软雅黑" pitchFamily="34" charset="-122"/>
              <a:ea typeface="微软雅黑" pitchFamily="34" charset="-122"/>
            </a:endParaRPr>
          </a:p>
        </p:txBody>
      </p:sp>
      <p:sp>
        <p:nvSpPr>
          <p:cNvPr id="12" name="TextBox 11"/>
          <p:cNvSpPr txBox="1">
            <a:spLocks noChangeArrowheads="1"/>
          </p:cNvSpPr>
          <p:nvPr/>
        </p:nvSpPr>
        <p:spPr bwMode="auto">
          <a:xfrm>
            <a:off x="1387475" y="1762810"/>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700</a:t>
            </a:r>
            <a:endParaRPr lang="zh-CN" altLang="en-US" sz="800">
              <a:latin typeface="微软雅黑" pitchFamily="34" charset="-122"/>
              <a:ea typeface="微软雅黑" pitchFamily="34" charset="-122"/>
            </a:endParaRPr>
          </a:p>
        </p:txBody>
      </p:sp>
      <p:grpSp>
        <p:nvGrpSpPr>
          <p:cNvPr id="2" name="组合 12"/>
          <p:cNvGrpSpPr>
            <a:grpSpLocks/>
          </p:cNvGrpSpPr>
          <p:nvPr/>
        </p:nvGrpSpPr>
        <p:grpSpPr bwMode="auto">
          <a:xfrm>
            <a:off x="1625600" y="1516715"/>
            <a:ext cx="3690938" cy="2478422"/>
            <a:chOff x="1126939" y="1350372"/>
            <a:chExt cx="4464496" cy="2952328"/>
          </a:xfrm>
        </p:grpSpPr>
        <p:cxnSp>
          <p:nvCxnSpPr>
            <p:cNvPr id="14" name="直接连接符 13"/>
            <p:cNvCxnSpPr/>
            <p:nvPr/>
          </p:nvCxnSpPr>
          <p:spPr>
            <a:xfrm>
              <a:off x="1126939" y="4302700"/>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26939" y="3933896"/>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565091"/>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194395"/>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2825591"/>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458677"/>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089872"/>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1719176"/>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350372"/>
              <a:ext cx="4464496" cy="0"/>
            </a:xfrm>
            <a:prstGeom prst="line">
              <a:avLst/>
            </a:prstGeom>
            <a:ln w="6350">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a:spLocks noChangeArrowheads="1"/>
          </p:cNvSpPr>
          <p:nvPr/>
        </p:nvSpPr>
        <p:spPr bwMode="auto">
          <a:xfrm>
            <a:off x="1387475" y="1457969"/>
            <a:ext cx="179388" cy="244508"/>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800</a:t>
            </a:r>
            <a:endParaRPr lang="zh-CN" altLang="en-US" sz="800">
              <a:latin typeface="微软雅黑" pitchFamily="34" charset="-122"/>
              <a:ea typeface="微软雅黑" pitchFamily="34" charset="-122"/>
            </a:endParaRPr>
          </a:p>
        </p:txBody>
      </p:sp>
      <p:sp>
        <p:nvSpPr>
          <p:cNvPr id="24" name="TextBox 23"/>
          <p:cNvSpPr txBox="1">
            <a:spLocks noChangeArrowheads="1"/>
          </p:cNvSpPr>
          <p:nvPr/>
        </p:nvSpPr>
        <p:spPr bwMode="auto">
          <a:xfrm>
            <a:off x="1387475" y="3937978"/>
            <a:ext cx="179388" cy="122255"/>
          </a:xfrm>
          <a:prstGeom prst="rect">
            <a:avLst/>
          </a:prstGeom>
          <a:noFill/>
          <a:ln w="9525">
            <a:noFill/>
            <a:miter lim="800000"/>
            <a:headEnd/>
            <a:tailEnd/>
          </a:ln>
        </p:spPr>
        <p:txBody>
          <a:bodyPr lIns="0" tIns="0" rIns="0" bIns="0">
            <a:spAutoFit/>
          </a:bodyPr>
          <a:lstStyle/>
          <a:p>
            <a:pPr algn="just" defTabSz="788830"/>
            <a:r>
              <a:rPr lang="en-US" altLang="zh-CN" sz="800">
                <a:latin typeface="微软雅黑" pitchFamily="34" charset="-122"/>
                <a:ea typeface="微软雅黑" pitchFamily="34" charset="-122"/>
              </a:rPr>
              <a:t>0</a:t>
            </a:r>
            <a:endParaRPr lang="zh-CN" altLang="en-US" sz="800">
              <a:latin typeface="微软雅黑" pitchFamily="34" charset="-122"/>
              <a:ea typeface="微软雅黑" pitchFamily="34" charset="-122"/>
            </a:endParaRPr>
          </a:p>
        </p:txBody>
      </p:sp>
      <p:sp>
        <p:nvSpPr>
          <p:cNvPr id="25" name="矩形 24"/>
          <p:cNvSpPr>
            <a:spLocks noChangeArrowheads="1"/>
          </p:cNvSpPr>
          <p:nvPr/>
        </p:nvSpPr>
        <p:spPr bwMode="auto">
          <a:xfrm>
            <a:off x="1841501" y="1826320"/>
            <a:ext cx="534988" cy="2168818"/>
          </a:xfrm>
          <a:prstGeom prst="rect">
            <a:avLst/>
          </a:prstGeom>
          <a:solidFill>
            <a:schemeClr val="bg1">
              <a:lumMod val="75000"/>
            </a:schemeClr>
          </a:solidFill>
          <a:ln w="25400" algn="ctr">
            <a:noFill/>
            <a:miter lim="800000"/>
            <a:headEnd/>
            <a:tailEnd/>
          </a:ln>
        </p:spPr>
        <p:txBody>
          <a:bodyPr lIns="78967" tIns="39484" rIns="78967" bIns="39484" anchor="ctr"/>
          <a:lstStyle/>
          <a:p>
            <a:pPr algn="ctr" defTabSz="788830"/>
            <a:endParaRPr lang="zh-CN" altLang="en-US" sz="1600">
              <a:solidFill>
                <a:srgbClr val="FFFFFF"/>
              </a:solidFill>
              <a:ea typeface="微软雅黑" pitchFamily="34" charset="-122"/>
            </a:endParaRPr>
          </a:p>
        </p:txBody>
      </p:sp>
      <p:sp>
        <p:nvSpPr>
          <p:cNvPr id="26" name="矩形 25"/>
          <p:cNvSpPr>
            <a:spLocks noChangeArrowheads="1"/>
          </p:cNvSpPr>
          <p:nvPr/>
        </p:nvSpPr>
        <p:spPr bwMode="auto">
          <a:xfrm>
            <a:off x="1841501" y="1978741"/>
            <a:ext cx="534988" cy="2016397"/>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67" tIns="39484" rIns="78967" bIns="39484" anchor="ctr"/>
          <a:lstStyle/>
          <a:p>
            <a:pPr algn="ctr" defTabSz="788830">
              <a:defRPr/>
            </a:pPr>
            <a:endParaRPr lang="zh-CN" altLang="en-US" sz="1600">
              <a:solidFill>
                <a:srgbClr val="FFFFFF"/>
              </a:solidFill>
              <a:ea typeface="微软雅黑" pitchFamily="34" charset="-122"/>
            </a:endParaRPr>
          </a:p>
        </p:txBody>
      </p:sp>
      <p:sp>
        <p:nvSpPr>
          <p:cNvPr id="27" name="矩形 26"/>
          <p:cNvSpPr>
            <a:spLocks noChangeArrowheads="1"/>
          </p:cNvSpPr>
          <p:nvPr/>
        </p:nvSpPr>
        <p:spPr bwMode="auto">
          <a:xfrm>
            <a:off x="2752727" y="2447115"/>
            <a:ext cx="536575" cy="1548021"/>
          </a:xfrm>
          <a:prstGeom prst="rect">
            <a:avLst/>
          </a:prstGeom>
          <a:solidFill>
            <a:schemeClr val="bg1">
              <a:lumMod val="75000"/>
            </a:schemeClr>
          </a:solidFill>
          <a:ln w="25400" algn="ctr">
            <a:noFill/>
            <a:miter lim="800000"/>
            <a:headEnd/>
            <a:tailEnd/>
          </a:ln>
        </p:spPr>
        <p:txBody>
          <a:bodyPr lIns="78967" tIns="39484" rIns="78967" bIns="39484" anchor="ctr"/>
          <a:lstStyle/>
          <a:p>
            <a:pPr algn="ctr" defTabSz="788830"/>
            <a:endParaRPr lang="zh-CN" altLang="en-US" sz="1600">
              <a:solidFill>
                <a:srgbClr val="FFFFFF"/>
              </a:solidFill>
              <a:ea typeface="微软雅黑" pitchFamily="34" charset="-122"/>
            </a:endParaRPr>
          </a:p>
        </p:txBody>
      </p:sp>
      <p:sp>
        <p:nvSpPr>
          <p:cNvPr id="28" name="矩形 27"/>
          <p:cNvSpPr>
            <a:spLocks noChangeArrowheads="1"/>
          </p:cNvSpPr>
          <p:nvPr/>
        </p:nvSpPr>
        <p:spPr bwMode="auto">
          <a:xfrm>
            <a:off x="2752727" y="2696386"/>
            <a:ext cx="536575" cy="1298751"/>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67" tIns="39484" rIns="78967" bIns="39484" anchor="ctr"/>
          <a:lstStyle/>
          <a:p>
            <a:pPr algn="ctr" defTabSz="788830">
              <a:defRPr/>
            </a:pPr>
            <a:endParaRPr lang="zh-CN" altLang="en-US" sz="1600">
              <a:solidFill>
                <a:srgbClr val="FFFFFF"/>
              </a:solidFill>
              <a:ea typeface="微软雅黑" pitchFamily="34" charset="-122"/>
            </a:endParaRPr>
          </a:p>
        </p:txBody>
      </p:sp>
      <p:sp>
        <p:nvSpPr>
          <p:cNvPr id="29" name="矩形 28"/>
          <p:cNvSpPr>
            <a:spLocks noChangeArrowheads="1"/>
          </p:cNvSpPr>
          <p:nvPr/>
        </p:nvSpPr>
        <p:spPr bwMode="auto">
          <a:xfrm>
            <a:off x="3671889" y="2910729"/>
            <a:ext cx="534987" cy="1084409"/>
          </a:xfrm>
          <a:prstGeom prst="rect">
            <a:avLst/>
          </a:prstGeom>
          <a:solidFill>
            <a:schemeClr val="bg1">
              <a:lumMod val="75000"/>
            </a:schemeClr>
          </a:solidFill>
          <a:ln w="25400" algn="ctr">
            <a:noFill/>
            <a:miter lim="800000"/>
            <a:headEnd/>
            <a:tailEnd/>
          </a:ln>
        </p:spPr>
        <p:txBody>
          <a:bodyPr lIns="78967" tIns="39484" rIns="78967" bIns="39484" anchor="ctr"/>
          <a:lstStyle/>
          <a:p>
            <a:pPr algn="ctr" defTabSz="788830"/>
            <a:endParaRPr lang="zh-CN" altLang="en-US" sz="1600">
              <a:solidFill>
                <a:srgbClr val="FFFFFF"/>
              </a:solidFill>
              <a:ea typeface="微软雅黑" pitchFamily="34" charset="-122"/>
            </a:endParaRPr>
          </a:p>
        </p:txBody>
      </p:sp>
      <p:sp>
        <p:nvSpPr>
          <p:cNvPr id="30" name="矩形 29"/>
          <p:cNvSpPr>
            <a:spLocks noChangeArrowheads="1"/>
          </p:cNvSpPr>
          <p:nvPr/>
        </p:nvSpPr>
        <p:spPr bwMode="auto">
          <a:xfrm>
            <a:off x="3671889" y="3315594"/>
            <a:ext cx="534987" cy="679542"/>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67" tIns="39484" rIns="78967" bIns="39484" anchor="ctr"/>
          <a:lstStyle/>
          <a:p>
            <a:pPr algn="ctr" defTabSz="788830">
              <a:defRPr/>
            </a:pPr>
            <a:endParaRPr lang="zh-CN" altLang="en-US" sz="1600">
              <a:solidFill>
                <a:srgbClr val="FFFFFF"/>
              </a:solidFill>
              <a:ea typeface="微软雅黑" pitchFamily="34" charset="-122"/>
            </a:endParaRPr>
          </a:p>
        </p:txBody>
      </p:sp>
      <p:sp>
        <p:nvSpPr>
          <p:cNvPr id="31" name="矩形 30"/>
          <p:cNvSpPr>
            <a:spLocks noChangeArrowheads="1"/>
          </p:cNvSpPr>
          <p:nvPr/>
        </p:nvSpPr>
        <p:spPr bwMode="auto">
          <a:xfrm>
            <a:off x="4592639" y="3064737"/>
            <a:ext cx="534987" cy="930400"/>
          </a:xfrm>
          <a:prstGeom prst="rect">
            <a:avLst/>
          </a:prstGeom>
          <a:solidFill>
            <a:schemeClr val="bg1">
              <a:lumMod val="75000"/>
            </a:schemeClr>
          </a:solidFill>
          <a:ln w="25400" algn="ctr">
            <a:noFill/>
            <a:miter lim="800000"/>
            <a:headEnd/>
            <a:tailEnd/>
          </a:ln>
        </p:spPr>
        <p:txBody>
          <a:bodyPr lIns="78967" tIns="39484" rIns="78967" bIns="39484" anchor="ctr"/>
          <a:lstStyle/>
          <a:p>
            <a:pPr algn="ctr" defTabSz="788830"/>
            <a:endParaRPr lang="zh-CN" altLang="en-US" sz="1600">
              <a:solidFill>
                <a:srgbClr val="FFFFFF"/>
              </a:solidFill>
              <a:ea typeface="微软雅黑" pitchFamily="34" charset="-122"/>
            </a:endParaRPr>
          </a:p>
        </p:txBody>
      </p:sp>
      <p:sp>
        <p:nvSpPr>
          <p:cNvPr id="32" name="矩形 31"/>
          <p:cNvSpPr>
            <a:spLocks noChangeArrowheads="1"/>
          </p:cNvSpPr>
          <p:nvPr/>
        </p:nvSpPr>
        <p:spPr bwMode="auto">
          <a:xfrm>
            <a:off x="4592639" y="3266377"/>
            <a:ext cx="534987" cy="728760"/>
          </a:xfrm>
          <a:prstGeom prst="rect">
            <a:avLst/>
          </a:prstGeom>
          <a:solidFill>
            <a:schemeClr val="accent1"/>
          </a:solidFill>
          <a:ln w="25400" algn="ctr">
            <a:noFill/>
            <a:miter lim="800000"/>
            <a:headEnd/>
            <a:tailEnd/>
          </a:ln>
          <a:effectLst>
            <a:outerShdw dist="101600" dir="8400003" sx="105000" sy="105000" algn="tr" rotWithShape="0">
              <a:srgbClr val="000000">
                <a:alpha val="39998"/>
              </a:srgbClr>
            </a:outerShdw>
          </a:effectLst>
        </p:spPr>
        <p:txBody>
          <a:bodyPr lIns="78967" tIns="39484" rIns="78967" bIns="39484" anchor="ctr"/>
          <a:lstStyle/>
          <a:p>
            <a:pPr algn="ctr" defTabSz="788830">
              <a:defRPr/>
            </a:pPr>
            <a:endParaRPr lang="zh-CN" altLang="en-US" sz="1600">
              <a:solidFill>
                <a:srgbClr val="FFFFFF"/>
              </a:solidFill>
              <a:ea typeface="微软雅黑" pitchFamily="34" charset="-122"/>
            </a:endParaRPr>
          </a:p>
        </p:txBody>
      </p:sp>
      <p:sp>
        <p:nvSpPr>
          <p:cNvPr id="33" name="TextBox 32"/>
          <p:cNvSpPr txBox="1">
            <a:spLocks noChangeArrowheads="1"/>
          </p:cNvSpPr>
          <p:nvPr/>
        </p:nvSpPr>
        <p:spPr bwMode="auto">
          <a:xfrm>
            <a:off x="5683250" y="1816792"/>
            <a:ext cx="2027238" cy="738536"/>
          </a:xfrm>
          <a:prstGeom prst="rect">
            <a:avLst/>
          </a:prstGeom>
          <a:noFill/>
          <a:ln w="9525">
            <a:noFill/>
            <a:miter lim="800000"/>
            <a:headEnd/>
            <a:tailEnd/>
          </a:ln>
        </p:spPr>
        <p:txBody>
          <a:bodyPr lIns="0" tIns="0" rIns="0" bIns="0">
            <a:spAutoFit/>
          </a:bodyPr>
          <a:lstStyle/>
          <a:p>
            <a:pPr algn="just" defTabSz="788830">
              <a:lnSpc>
                <a:spcPct val="120000"/>
              </a:lnSpc>
            </a:pPr>
            <a:r>
              <a:rPr lang="zh-CN" altLang="en-US" sz="1000" dirty="0">
                <a:solidFill>
                  <a:schemeClr val="tx1">
                    <a:lumMod val="65000"/>
                    <a:lumOff val="35000"/>
                  </a:schemeClr>
                </a:solidFill>
                <a:latin typeface="微软雅黑" pitchFamily="34" charset="-122"/>
                <a:ea typeface="微软雅黑" pitchFamily="34" charset="-122"/>
              </a:rPr>
              <a:t>       点击输入简要文字解说，解说文字尽量概括精炼，不用多余的文字修饰，简洁精准的 解说所提炼的核心概念</a:t>
            </a:r>
          </a:p>
        </p:txBody>
      </p:sp>
      <p:sp>
        <p:nvSpPr>
          <p:cNvPr id="34" name="TextBox 33"/>
          <p:cNvSpPr txBox="1">
            <a:spLocks noChangeArrowheads="1"/>
          </p:cNvSpPr>
          <p:nvPr/>
        </p:nvSpPr>
        <p:spPr bwMode="auto">
          <a:xfrm>
            <a:off x="5683250" y="1410337"/>
            <a:ext cx="1701801" cy="215407"/>
          </a:xfrm>
          <a:prstGeom prst="rect">
            <a:avLst/>
          </a:prstGeom>
          <a:noFill/>
          <a:ln w="9525">
            <a:noFill/>
            <a:miter lim="800000"/>
            <a:headEnd/>
            <a:tailEnd/>
          </a:ln>
        </p:spPr>
        <p:txBody>
          <a:bodyPr lIns="0" tIns="0" rIns="0" bIns="0">
            <a:spAutoFit/>
          </a:bodyPr>
          <a:lstStyle/>
          <a:p>
            <a:pPr defTabSz="788830"/>
            <a:r>
              <a:rPr lang="zh-CN" altLang="en-US" sz="1400" b="1" dirty="0">
                <a:solidFill>
                  <a:schemeClr val="tx1">
                    <a:lumMod val="65000"/>
                    <a:lumOff val="35000"/>
                  </a:schemeClr>
                </a:solidFill>
                <a:latin typeface="微软雅黑" pitchFamily="34" charset="-122"/>
                <a:ea typeface="微软雅黑" pitchFamily="34" charset="-122"/>
              </a:rPr>
              <a:t>点击输入标题文本</a:t>
            </a:r>
          </a:p>
        </p:txBody>
      </p:sp>
      <p:sp>
        <p:nvSpPr>
          <p:cNvPr id="35" name="TextBox 34"/>
          <p:cNvSpPr txBox="1">
            <a:spLocks noChangeArrowheads="1"/>
          </p:cNvSpPr>
          <p:nvPr/>
        </p:nvSpPr>
        <p:spPr bwMode="auto">
          <a:xfrm>
            <a:off x="5664201" y="2999640"/>
            <a:ext cx="1881188" cy="396929"/>
          </a:xfrm>
          <a:prstGeom prst="rect">
            <a:avLst/>
          </a:prstGeom>
          <a:noFill/>
          <a:ln w="9525">
            <a:noFill/>
            <a:miter lim="800000"/>
            <a:headEnd/>
            <a:tailEnd/>
          </a:ln>
        </p:spPr>
        <p:txBody>
          <a:bodyPr lIns="0" tIns="0" rIns="0" bIns="0">
            <a:spAutoFit/>
          </a:bodyPr>
          <a:lstStyle/>
          <a:p>
            <a:pPr defTabSz="788830"/>
            <a:r>
              <a:rPr lang="en-US" altLang="zh-CN" sz="2599" dirty="0">
                <a:solidFill>
                  <a:schemeClr val="tx1">
                    <a:lumMod val="65000"/>
                    <a:lumOff val="35000"/>
                  </a:schemeClr>
                </a:solidFill>
                <a:latin typeface="微软雅黑" pitchFamily="34" charset="-122"/>
                <a:ea typeface="微软雅黑" pitchFamily="34" charset="-122"/>
              </a:rPr>
              <a:t>18,500,000</a:t>
            </a:r>
            <a:endParaRPr lang="zh-CN" altLang="en-US" sz="2599" dirty="0">
              <a:solidFill>
                <a:schemeClr val="tx1">
                  <a:lumMod val="65000"/>
                  <a:lumOff val="35000"/>
                </a:schemeClr>
              </a:solidFill>
              <a:latin typeface="微软雅黑" pitchFamily="34" charset="-122"/>
              <a:ea typeface="微软雅黑" pitchFamily="34" charset="-122"/>
            </a:endParaRPr>
          </a:p>
        </p:txBody>
      </p:sp>
      <p:sp>
        <p:nvSpPr>
          <p:cNvPr id="36" name="TextBox 35"/>
          <p:cNvSpPr txBox="1">
            <a:spLocks noChangeArrowheads="1"/>
          </p:cNvSpPr>
          <p:nvPr/>
        </p:nvSpPr>
        <p:spPr bwMode="auto">
          <a:xfrm>
            <a:off x="5683250" y="2801175"/>
            <a:ext cx="1193800" cy="215407"/>
          </a:xfrm>
          <a:prstGeom prst="rect">
            <a:avLst/>
          </a:prstGeom>
          <a:noFill/>
          <a:ln w="9525">
            <a:noFill/>
            <a:miter lim="800000"/>
            <a:headEnd/>
            <a:tailEnd/>
          </a:ln>
        </p:spPr>
        <p:txBody>
          <a:bodyPr lIns="0" tIns="0" rIns="0" bIns="0">
            <a:spAutoFit/>
          </a:bodyPr>
          <a:lstStyle/>
          <a:p>
            <a:pPr defTabSz="788830"/>
            <a:r>
              <a:rPr lang="zh-CN" altLang="en-US" sz="1400" b="1" dirty="0">
                <a:solidFill>
                  <a:schemeClr val="tx1">
                    <a:lumMod val="65000"/>
                    <a:lumOff val="35000"/>
                  </a:schemeClr>
                </a:solidFill>
                <a:latin typeface="微软雅黑" pitchFamily="34" charset="-122"/>
                <a:ea typeface="微软雅黑" pitchFamily="34" charset="-122"/>
              </a:rPr>
              <a:t>全年总额：</a:t>
            </a:r>
          </a:p>
        </p:txBody>
      </p:sp>
      <p:sp>
        <p:nvSpPr>
          <p:cNvPr id="39" name="TextBox 38"/>
          <p:cNvSpPr txBox="1">
            <a:spLocks noChangeArrowheads="1"/>
          </p:cNvSpPr>
          <p:nvPr/>
        </p:nvSpPr>
        <p:spPr bwMode="auto">
          <a:xfrm>
            <a:off x="5692776" y="3764919"/>
            <a:ext cx="523875" cy="198464"/>
          </a:xfrm>
          <a:prstGeom prst="rect">
            <a:avLst/>
          </a:prstGeom>
          <a:noFill/>
          <a:ln w="9525">
            <a:noFill/>
            <a:miter lim="800000"/>
            <a:headEnd/>
            <a:tailEnd/>
          </a:ln>
        </p:spPr>
        <p:txBody>
          <a:bodyPr lIns="0" tIns="0" rIns="0" bIns="0">
            <a:spAutoFit/>
          </a:bodyPr>
          <a:lstStyle/>
          <a:p>
            <a:pPr defTabSz="788830"/>
            <a:r>
              <a:rPr lang="zh-CN" altLang="en-US" sz="1300">
                <a:latin typeface="微软雅黑" pitchFamily="34" charset="-122"/>
                <a:ea typeface="微软雅黑" pitchFamily="34" charset="-122"/>
              </a:rPr>
              <a:t>毛利润</a:t>
            </a:r>
          </a:p>
        </p:txBody>
      </p:sp>
      <p:sp>
        <p:nvSpPr>
          <p:cNvPr id="40" name="TextBox 39"/>
          <p:cNvSpPr txBox="1">
            <a:spLocks noChangeArrowheads="1"/>
          </p:cNvSpPr>
          <p:nvPr/>
        </p:nvSpPr>
        <p:spPr bwMode="auto">
          <a:xfrm>
            <a:off x="5692776" y="4053883"/>
            <a:ext cx="523875" cy="198464"/>
          </a:xfrm>
          <a:prstGeom prst="rect">
            <a:avLst/>
          </a:prstGeom>
          <a:noFill/>
          <a:ln w="9525">
            <a:noFill/>
            <a:miter lim="800000"/>
            <a:headEnd/>
            <a:tailEnd/>
          </a:ln>
        </p:spPr>
        <p:txBody>
          <a:bodyPr lIns="0" tIns="0" rIns="0" bIns="0">
            <a:spAutoFit/>
          </a:bodyPr>
          <a:lstStyle/>
          <a:p>
            <a:pPr defTabSz="788830"/>
            <a:r>
              <a:rPr lang="zh-CN" altLang="en-US" sz="1300">
                <a:latin typeface="微软雅黑" pitchFamily="34" charset="-122"/>
                <a:ea typeface="微软雅黑" pitchFamily="34" charset="-122"/>
              </a:rPr>
              <a:t>纯利润</a:t>
            </a:r>
          </a:p>
        </p:txBody>
      </p:sp>
      <p:sp>
        <p:nvSpPr>
          <p:cNvPr id="42" name="TextBox 9"/>
          <p:cNvSpPr txBox="1">
            <a:spLocks noChangeArrowheads="1"/>
          </p:cNvSpPr>
          <p:nvPr/>
        </p:nvSpPr>
        <p:spPr bwMode="auto">
          <a:xfrm>
            <a:off x="3711575" y="2675746"/>
            <a:ext cx="469900" cy="198464"/>
          </a:xfrm>
          <a:prstGeom prst="rect">
            <a:avLst/>
          </a:prstGeom>
          <a:noFill/>
          <a:ln w="9525">
            <a:noFill/>
            <a:miter lim="800000"/>
            <a:headEnd/>
            <a:tailEnd/>
          </a:ln>
        </p:spPr>
        <p:txBody>
          <a:bodyPr wrap="none" lIns="0" tIns="0" rIns="0" bIns="0">
            <a:spAutoFit/>
          </a:bodyPr>
          <a:lstStyle/>
          <a:p>
            <a:pPr algn="ctr" defTabSz="788830"/>
            <a:r>
              <a:rPr lang="en-US" altLang="zh-CN" sz="1300" dirty="0">
                <a:solidFill>
                  <a:schemeClr val="tx1">
                    <a:lumMod val="65000"/>
                    <a:lumOff val="35000"/>
                  </a:schemeClr>
                </a:solidFill>
                <a:latin typeface="微软雅黑" pitchFamily="34" charset="-122"/>
                <a:ea typeface="微软雅黑" pitchFamily="34" charset="-122"/>
              </a:rPr>
              <a:t>350</a:t>
            </a:r>
            <a:r>
              <a:rPr lang="zh-CN" altLang="en-US" sz="1300" dirty="0">
                <a:solidFill>
                  <a:schemeClr val="tx1">
                    <a:lumMod val="65000"/>
                    <a:lumOff val="35000"/>
                  </a:schemeClr>
                </a:solidFill>
                <a:latin typeface="微软雅黑" pitchFamily="34" charset="-122"/>
                <a:ea typeface="微软雅黑" pitchFamily="34" charset="-122"/>
              </a:rPr>
              <a:t>万</a:t>
            </a:r>
          </a:p>
        </p:txBody>
      </p:sp>
      <p:sp>
        <p:nvSpPr>
          <p:cNvPr id="43" name="TextBox 9"/>
          <p:cNvSpPr txBox="1">
            <a:spLocks noChangeArrowheads="1"/>
          </p:cNvSpPr>
          <p:nvPr/>
        </p:nvSpPr>
        <p:spPr bwMode="auto">
          <a:xfrm>
            <a:off x="2784475" y="2228011"/>
            <a:ext cx="469900" cy="198464"/>
          </a:xfrm>
          <a:prstGeom prst="rect">
            <a:avLst/>
          </a:prstGeom>
          <a:noFill/>
          <a:ln w="9525">
            <a:noFill/>
            <a:miter lim="800000"/>
            <a:headEnd/>
            <a:tailEnd/>
          </a:ln>
        </p:spPr>
        <p:txBody>
          <a:bodyPr wrap="none" lIns="0" tIns="0" rIns="0" bIns="0">
            <a:spAutoFit/>
          </a:bodyPr>
          <a:lstStyle/>
          <a:p>
            <a:pPr algn="ctr" defTabSz="788830"/>
            <a:r>
              <a:rPr lang="en-US" altLang="zh-CN" sz="1300" dirty="0">
                <a:solidFill>
                  <a:schemeClr val="tx1">
                    <a:lumMod val="65000"/>
                    <a:lumOff val="35000"/>
                  </a:schemeClr>
                </a:solidFill>
                <a:latin typeface="微软雅黑" pitchFamily="34" charset="-122"/>
                <a:ea typeface="微软雅黑" pitchFamily="34" charset="-122"/>
              </a:rPr>
              <a:t>500</a:t>
            </a:r>
            <a:r>
              <a:rPr lang="zh-CN" altLang="en-US" sz="1300" dirty="0">
                <a:solidFill>
                  <a:schemeClr val="tx1">
                    <a:lumMod val="65000"/>
                    <a:lumOff val="35000"/>
                  </a:schemeClr>
                </a:solidFill>
                <a:latin typeface="微软雅黑" pitchFamily="34" charset="-122"/>
                <a:ea typeface="微软雅黑" pitchFamily="34" charset="-122"/>
              </a:rPr>
              <a:t>万</a:t>
            </a:r>
          </a:p>
        </p:txBody>
      </p:sp>
      <p:sp>
        <p:nvSpPr>
          <p:cNvPr id="44" name="TextBox 9"/>
          <p:cNvSpPr txBox="1">
            <a:spLocks noChangeArrowheads="1"/>
          </p:cNvSpPr>
          <p:nvPr/>
        </p:nvSpPr>
        <p:spPr bwMode="auto">
          <a:xfrm>
            <a:off x="4622800" y="2851983"/>
            <a:ext cx="469900" cy="198465"/>
          </a:xfrm>
          <a:prstGeom prst="rect">
            <a:avLst/>
          </a:prstGeom>
          <a:noFill/>
          <a:ln w="9525">
            <a:noFill/>
            <a:miter lim="800000"/>
            <a:headEnd/>
            <a:tailEnd/>
          </a:ln>
        </p:spPr>
        <p:txBody>
          <a:bodyPr wrap="none" lIns="0" tIns="0" rIns="0" bIns="0">
            <a:spAutoFit/>
          </a:bodyPr>
          <a:lstStyle/>
          <a:p>
            <a:pPr algn="ctr" defTabSz="788830"/>
            <a:r>
              <a:rPr lang="en-US" altLang="zh-CN" sz="1300" dirty="0">
                <a:solidFill>
                  <a:schemeClr val="tx1">
                    <a:lumMod val="65000"/>
                    <a:lumOff val="35000"/>
                  </a:schemeClr>
                </a:solidFill>
                <a:latin typeface="微软雅黑" pitchFamily="34" charset="-122"/>
                <a:ea typeface="微软雅黑" pitchFamily="34" charset="-122"/>
              </a:rPr>
              <a:t>300</a:t>
            </a:r>
            <a:r>
              <a:rPr lang="zh-CN" altLang="en-US" sz="1300" dirty="0">
                <a:solidFill>
                  <a:schemeClr val="tx1">
                    <a:lumMod val="65000"/>
                    <a:lumOff val="35000"/>
                  </a:schemeClr>
                </a:solidFill>
                <a:latin typeface="微软雅黑" pitchFamily="34" charset="-122"/>
                <a:ea typeface="微软雅黑" pitchFamily="34" charset="-122"/>
              </a:rPr>
              <a:t>万</a:t>
            </a:r>
          </a:p>
        </p:txBody>
      </p:sp>
      <p:sp>
        <p:nvSpPr>
          <p:cNvPr id="48" name="TextBox 47"/>
          <p:cNvSpPr txBox="1">
            <a:spLocks noChangeArrowheads="1"/>
          </p:cNvSpPr>
          <p:nvPr/>
        </p:nvSpPr>
        <p:spPr bwMode="auto">
          <a:xfrm>
            <a:off x="1243014" y="4074522"/>
            <a:ext cx="441325" cy="323894"/>
          </a:xfrm>
          <a:prstGeom prst="rect">
            <a:avLst/>
          </a:prstGeom>
          <a:noFill/>
          <a:ln w="9525">
            <a:noFill/>
            <a:miter lim="800000"/>
            <a:headEnd/>
            <a:tailEnd/>
          </a:ln>
        </p:spPr>
        <p:txBody>
          <a:bodyPr lIns="78967" tIns="39484" rIns="78967" bIns="39484">
            <a:spAutoFit/>
          </a:bodyPr>
          <a:lstStyle/>
          <a:p>
            <a:pPr algn="ctr" defTabSz="788830"/>
            <a:r>
              <a:rPr lang="zh-CN" altLang="en-US" sz="800">
                <a:latin typeface="微软雅黑" pitchFamily="34" charset="-122"/>
                <a:ea typeface="微软雅黑" pitchFamily="34" charset="-122"/>
              </a:rPr>
              <a:t>（万元）</a:t>
            </a:r>
          </a:p>
        </p:txBody>
      </p:sp>
      <p:sp>
        <p:nvSpPr>
          <p:cNvPr id="49" name="TextBox 9"/>
          <p:cNvSpPr txBox="1">
            <a:spLocks noChangeArrowheads="1"/>
          </p:cNvSpPr>
          <p:nvPr/>
        </p:nvSpPr>
        <p:spPr bwMode="auto">
          <a:xfrm>
            <a:off x="1933576" y="2058126"/>
            <a:ext cx="350838" cy="152421"/>
          </a:xfrm>
          <a:prstGeom prst="rect">
            <a:avLst/>
          </a:prstGeom>
          <a:noFill/>
          <a:ln w="9525">
            <a:noFill/>
            <a:miter lim="800000"/>
            <a:headEnd/>
            <a:tailEnd/>
          </a:ln>
        </p:spPr>
        <p:txBody>
          <a:bodyPr wrap="none" lIns="0" tIns="0" rIns="0" bIns="0">
            <a:spAutoFit/>
          </a:bodyPr>
          <a:lstStyle/>
          <a:p>
            <a:pPr algn="ctr" defTabSz="788830"/>
            <a:r>
              <a:rPr lang="en-US" altLang="zh-CN" sz="1000" dirty="0">
                <a:solidFill>
                  <a:schemeClr val="tx1">
                    <a:lumMod val="10000"/>
                    <a:lumOff val="90000"/>
                  </a:schemeClr>
                </a:solidFill>
                <a:latin typeface="微软雅黑" pitchFamily="34" charset="-122"/>
                <a:ea typeface="微软雅黑" pitchFamily="34" charset="-122"/>
              </a:rPr>
              <a:t>650</a:t>
            </a:r>
            <a:r>
              <a:rPr lang="zh-CN" altLang="en-US" sz="1000" dirty="0">
                <a:solidFill>
                  <a:schemeClr val="tx1">
                    <a:lumMod val="10000"/>
                    <a:lumOff val="90000"/>
                  </a:schemeClr>
                </a:solidFill>
                <a:latin typeface="微软雅黑" pitchFamily="34" charset="-122"/>
                <a:ea typeface="微软雅黑" pitchFamily="34" charset="-122"/>
              </a:rPr>
              <a:t>万</a:t>
            </a:r>
          </a:p>
        </p:txBody>
      </p:sp>
      <p:sp>
        <p:nvSpPr>
          <p:cNvPr id="50" name="TextBox 9"/>
          <p:cNvSpPr txBox="1">
            <a:spLocks noChangeArrowheads="1"/>
          </p:cNvSpPr>
          <p:nvPr/>
        </p:nvSpPr>
        <p:spPr bwMode="auto">
          <a:xfrm>
            <a:off x="2841500" y="2763070"/>
            <a:ext cx="354264" cy="153909"/>
          </a:xfrm>
          <a:prstGeom prst="rect">
            <a:avLst/>
          </a:prstGeom>
          <a:noFill/>
          <a:ln w="9525">
            <a:noFill/>
            <a:miter lim="800000"/>
            <a:headEnd/>
            <a:tailEnd/>
          </a:ln>
        </p:spPr>
        <p:txBody>
          <a:bodyPr wrap="none" lIns="0" tIns="0" rIns="0" bIns="0">
            <a:spAutoFit/>
          </a:bodyPr>
          <a:lstStyle/>
          <a:p>
            <a:pPr algn="ctr" defTabSz="788830"/>
            <a:r>
              <a:rPr lang="en-US" altLang="zh-CN" sz="1000" dirty="0">
                <a:solidFill>
                  <a:schemeClr val="tx1">
                    <a:lumMod val="10000"/>
                    <a:lumOff val="90000"/>
                  </a:schemeClr>
                </a:solidFill>
                <a:latin typeface="微软雅黑" pitchFamily="34" charset="-122"/>
                <a:ea typeface="微软雅黑" pitchFamily="34" charset="-122"/>
              </a:rPr>
              <a:t>420</a:t>
            </a:r>
            <a:r>
              <a:rPr lang="zh-CN" altLang="en-US" sz="1000" dirty="0">
                <a:solidFill>
                  <a:schemeClr val="tx1">
                    <a:lumMod val="10000"/>
                    <a:lumOff val="90000"/>
                  </a:schemeClr>
                </a:solidFill>
                <a:latin typeface="微软雅黑" pitchFamily="34" charset="-122"/>
                <a:ea typeface="微软雅黑" pitchFamily="34" charset="-122"/>
              </a:rPr>
              <a:t>万</a:t>
            </a:r>
          </a:p>
        </p:txBody>
      </p:sp>
      <p:sp>
        <p:nvSpPr>
          <p:cNvPr id="51" name="TextBox 9"/>
          <p:cNvSpPr txBox="1">
            <a:spLocks noChangeArrowheads="1"/>
          </p:cNvSpPr>
          <p:nvPr/>
        </p:nvSpPr>
        <p:spPr bwMode="auto">
          <a:xfrm>
            <a:off x="3762250" y="3375928"/>
            <a:ext cx="354264" cy="153909"/>
          </a:xfrm>
          <a:prstGeom prst="rect">
            <a:avLst/>
          </a:prstGeom>
          <a:noFill/>
          <a:ln w="9525">
            <a:noFill/>
            <a:miter lim="800000"/>
            <a:headEnd/>
            <a:tailEnd/>
          </a:ln>
        </p:spPr>
        <p:txBody>
          <a:bodyPr wrap="none" lIns="0" tIns="0" rIns="0" bIns="0">
            <a:spAutoFit/>
          </a:bodyPr>
          <a:lstStyle/>
          <a:p>
            <a:pPr algn="ctr" defTabSz="788830"/>
            <a:r>
              <a:rPr lang="en-US" altLang="zh-CN" sz="1000" dirty="0">
                <a:solidFill>
                  <a:schemeClr val="tx1">
                    <a:lumMod val="10000"/>
                    <a:lumOff val="90000"/>
                  </a:schemeClr>
                </a:solidFill>
                <a:latin typeface="微软雅黑" pitchFamily="34" charset="-122"/>
                <a:ea typeface="微软雅黑" pitchFamily="34" charset="-122"/>
              </a:rPr>
              <a:t>220</a:t>
            </a:r>
            <a:r>
              <a:rPr lang="zh-CN" altLang="en-US" sz="1000" dirty="0">
                <a:solidFill>
                  <a:schemeClr val="tx1">
                    <a:lumMod val="10000"/>
                    <a:lumOff val="90000"/>
                  </a:schemeClr>
                </a:solidFill>
                <a:latin typeface="微软雅黑" pitchFamily="34" charset="-122"/>
                <a:ea typeface="微软雅黑" pitchFamily="34" charset="-122"/>
              </a:rPr>
              <a:t>万</a:t>
            </a:r>
          </a:p>
        </p:txBody>
      </p:sp>
      <p:sp>
        <p:nvSpPr>
          <p:cNvPr id="52" name="TextBox 9"/>
          <p:cNvSpPr txBox="1">
            <a:spLocks noChangeArrowheads="1"/>
          </p:cNvSpPr>
          <p:nvPr/>
        </p:nvSpPr>
        <p:spPr bwMode="auto">
          <a:xfrm>
            <a:off x="4666331" y="3356875"/>
            <a:ext cx="354264" cy="153909"/>
          </a:xfrm>
          <a:prstGeom prst="rect">
            <a:avLst/>
          </a:prstGeom>
          <a:noFill/>
          <a:ln w="9525">
            <a:noFill/>
            <a:miter lim="800000"/>
            <a:headEnd/>
            <a:tailEnd/>
          </a:ln>
        </p:spPr>
        <p:txBody>
          <a:bodyPr wrap="none" lIns="0" tIns="0" rIns="0" bIns="0">
            <a:spAutoFit/>
          </a:bodyPr>
          <a:lstStyle/>
          <a:p>
            <a:pPr algn="ctr" defTabSz="788830"/>
            <a:r>
              <a:rPr lang="en-US" altLang="zh-CN" sz="1000" dirty="0">
                <a:solidFill>
                  <a:schemeClr val="tx1">
                    <a:lumMod val="10000"/>
                    <a:lumOff val="90000"/>
                  </a:schemeClr>
                </a:solidFill>
                <a:latin typeface="微软雅黑" pitchFamily="34" charset="-122"/>
                <a:ea typeface="微软雅黑" pitchFamily="34" charset="-122"/>
              </a:rPr>
              <a:t>240</a:t>
            </a:r>
            <a:r>
              <a:rPr lang="zh-CN" altLang="en-US" sz="1000" dirty="0">
                <a:solidFill>
                  <a:schemeClr val="tx1">
                    <a:lumMod val="10000"/>
                    <a:lumOff val="90000"/>
                  </a:schemeClr>
                </a:solidFill>
                <a:latin typeface="微软雅黑" pitchFamily="34" charset="-122"/>
                <a:ea typeface="微软雅黑" pitchFamily="34" charset="-122"/>
              </a:rPr>
              <a:t>万</a:t>
            </a:r>
          </a:p>
        </p:txBody>
      </p:sp>
      <p:sp>
        <p:nvSpPr>
          <p:cNvPr id="53" name="矩形 52"/>
          <p:cNvSpPr>
            <a:spLocks noChangeArrowheads="1"/>
          </p:cNvSpPr>
          <p:nvPr/>
        </p:nvSpPr>
        <p:spPr bwMode="auto">
          <a:xfrm>
            <a:off x="6216651" y="3787148"/>
            <a:ext cx="317500" cy="154008"/>
          </a:xfrm>
          <a:prstGeom prst="rect">
            <a:avLst/>
          </a:prstGeom>
          <a:solidFill>
            <a:schemeClr val="bg1">
              <a:lumMod val="75000"/>
            </a:schemeClr>
          </a:solidFill>
          <a:ln w="25400" algn="ctr">
            <a:noFill/>
            <a:miter lim="800000"/>
            <a:headEnd/>
            <a:tailEnd/>
          </a:ln>
        </p:spPr>
        <p:txBody>
          <a:bodyPr lIns="78967" tIns="39484" rIns="78967" bIns="39484" anchor="ctr"/>
          <a:lstStyle/>
          <a:p>
            <a:pPr algn="ctr" defTabSz="788830"/>
            <a:endParaRPr lang="zh-CN" altLang="en-US" sz="1600">
              <a:solidFill>
                <a:srgbClr val="FFFFFF"/>
              </a:solidFill>
            </a:endParaRPr>
          </a:p>
        </p:txBody>
      </p:sp>
      <p:sp>
        <p:nvSpPr>
          <p:cNvPr id="54" name="矩形 53"/>
          <p:cNvSpPr>
            <a:spLocks noChangeArrowheads="1"/>
          </p:cNvSpPr>
          <p:nvPr/>
        </p:nvSpPr>
        <p:spPr bwMode="auto">
          <a:xfrm>
            <a:off x="6216651" y="4066586"/>
            <a:ext cx="317500" cy="155596"/>
          </a:xfrm>
          <a:prstGeom prst="rect">
            <a:avLst/>
          </a:prstGeom>
          <a:solidFill>
            <a:schemeClr val="accent1"/>
          </a:solidFill>
          <a:ln w="25400" algn="ctr">
            <a:noFill/>
            <a:miter lim="800000"/>
            <a:headEnd/>
            <a:tailEnd/>
          </a:ln>
        </p:spPr>
        <p:txBody>
          <a:bodyPr lIns="78967" tIns="39484" rIns="78967" bIns="39484" anchor="ctr"/>
          <a:lstStyle/>
          <a:p>
            <a:pPr algn="ctr" defTabSz="788830"/>
            <a:endParaRPr lang="zh-CN" altLang="en-US" sz="1600">
              <a:solidFill>
                <a:srgbClr val="FFFFFF"/>
              </a:solidFill>
            </a:endParaRPr>
          </a:p>
        </p:txBody>
      </p:sp>
      <p:sp>
        <p:nvSpPr>
          <p:cNvPr id="60" name="TextBox 9"/>
          <p:cNvSpPr txBox="1">
            <a:spLocks noChangeArrowheads="1"/>
          </p:cNvSpPr>
          <p:nvPr/>
        </p:nvSpPr>
        <p:spPr bwMode="auto">
          <a:xfrm>
            <a:off x="1885950" y="1621504"/>
            <a:ext cx="469900" cy="198464"/>
          </a:xfrm>
          <a:prstGeom prst="rect">
            <a:avLst/>
          </a:prstGeom>
          <a:noFill/>
          <a:ln w="9525">
            <a:noFill/>
            <a:miter lim="800000"/>
            <a:headEnd/>
            <a:tailEnd/>
          </a:ln>
        </p:spPr>
        <p:txBody>
          <a:bodyPr wrap="none" lIns="0" tIns="0" rIns="0" bIns="0">
            <a:spAutoFit/>
          </a:bodyPr>
          <a:lstStyle/>
          <a:p>
            <a:pPr algn="ctr" defTabSz="788830"/>
            <a:r>
              <a:rPr lang="en-US" altLang="zh-CN" sz="1300" dirty="0">
                <a:solidFill>
                  <a:schemeClr val="tx1">
                    <a:lumMod val="65000"/>
                    <a:lumOff val="35000"/>
                  </a:schemeClr>
                </a:solidFill>
                <a:latin typeface="微软雅黑" pitchFamily="34" charset="-122"/>
                <a:ea typeface="微软雅黑" pitchFamily="34" charset="-122"/>
              </a:rPr>
              <a:t>700</a:t>
            </a:r>
            <a:r>
              <a:rPr lang="zh-CN" altLang="en-US" sz="1300" dirty="0">
                <a:solidFill>
                  <a:schemeClr val="tx1">
                    <a:lumMod val="65000"/>
                    <a:lumOff val="35000"/>
                  </a:schemeClr>
                </a:solidFill>
                <a:latin typeface="微软雅黑" pitchFamily="34" charset="-122"/>
                <a:ea typeface="微软雅黑" pitchFamily="34" charset="-122"/>
              </a:rPr>
              <a:t>万</a:t>
            </a:r>
          </a:p>
        </p:txBody>
      </p:sp>
    </p:spTree>
    <p:extLst>
      <p:ext uri="{BB962C8B-B14F-4D97-AF65-F5344CB8AC3E}">
        <p14:creationId xmlns:p14="http://schemas.microsoft.com/office/powerpoint/2010/main" val="1161375504"/>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 fill="hold"/>
                                        <p:tgtEl>
                                          <p:spTgt spid="24"/>
                                        </p:tgtEl>
                                        <p:attrNameLst>
                                          <p:attrName>ppt_x</p:attrName>
                                        </p:attrNameLst>
                                      </p:cBhvr>
                                      <p:tavLst>
                                        <p:tav tm="0">
                                          <p:val>
                                            <p:strVal val="0-#ppt_w/2"/>
                                          </p:val>
                                        </p:tav>
                                        <p:tav tm="100000">
                                          <p:val>
                                            <p:strVal val="#ppt_x"/>
                                          </p:val>
                                        </p:tav>
                                      </p:tavLst>
                                    </p:anim>
                                    <p:anim calcmode="lin" valueType="num">
                                      <p:cBhvr additive="base">
                                        <p:cTn id="12" dur="1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100" fill="hold"/>
                                        <p:tgtEl>
                                          <p:spTgt spid="45"/>
                                        </p:tgtEl>
                                        <p:attrNameLst>
                                          <p:attrName>ppt_x</p:attrName>
                                        </p:attrNameLst>
                                      </p:cBhvr>
                                      <p:tavLst>
                                        <p:tav tm="0">
                                          <p:val>
                                            <p:strVal val="0-#ppt_w/2"/>
                                          </p:val>
                                        </p:tav>
                                        <p:tav tm="100000">
                                          <p:val>
                                            <p:strVal val="#ppt_x"/>
                                          </p:val>
                                        </p:tav>
                                      </p:tavLst>
                                    </p:anim>
                                    <p:anim calcmode="lin" valueType="num">
                                      <p:cBhvr additive="base">
                                        <p:cTn id="17" dur="100" fill="hold"/>
                                        <p:tgtEl>
                                          <p:spTgt spid="45"/>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 fill="hold"/>
                                        <p:tgtEl>
                                          <p:spTgt spid="7"/>
                                        </p:tgtEl>
                                        <p:attrNameLst>
                                          <p:attrName>ppt_x</p:attrName>
                                        </p:attrNameLst>
                                      </p:cBhvr>
                                      <p:tavLst>
                                        <p:tav tm="0">
                                          <p:val>
                                            <p:strVal val="0-#ppt_w/2"/>
                                          </p:val>
                                        </p:tav>
                                        <p:tav tm="100000">
                                          <p:val>
                                            <p:strVal val="#ppt_x"/>
                                          </p:val>
                                        </p:tav>
                                      </p:tavLst>
                                    </p:anim>
                                    <p:anim calcmode="lin" valueType="num">
                                      <p:cBhvr additive="base">
                                        <p:cTn id="22" dur="1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 fill="hold"/>
                                        <p:tgtEl>
                                          <p:spTgt spid="8"/>
                                        </p:tgtEl>
                                        <p:attrNameLst>
                                          <p:attrName>ppt_x</p:attrName>
                                        </p:attrNameLst>
                                      </p:cBhvr>
                                      <p:tavLst>
                                        <p:tav tm="0">
                                          <p:val>
                                            <p:strVal val="0-#ppt_w/2"/>
                                          </p:val>
                                        </p:tav>
                                        <p:tav tm="100000">
                                          <p:val>
                                            <p:strVal val="#ppt_x"/>
                                          </p:val>
                                        </p:tav>
                                      </p:tavLst>
                                    </p:anim>
                                    <p:anim calcmode="lin" valueType="num">
                                      <p:cBhvr additive="base">
                                        <p:cTn id="27" dur="1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 fill="hold"/>
                                        <p:tgtEl>
                                          <p:spTgt spid="9"/>
                                        </p:tgtEl>
                                        <p:attrNameLst>
                                          <p:attrName>ppt_x</p:attrName>
                                        </p:attrNameLst>
                                      </p:cBhvr>
                                      <p:tavLst>
                                        <p:tav tm="0">
                                          <p:val>
                                            <p:strVal val="0-#ppt_w/2"/>
                                          </p:val>
                                        </p:tav>
                                        <p:tav tm="100000">
                                          <p:val>
                                            <p:strVal val="#ppt_x"/>
                                          </p:val>
                                        </p:tav>
                                      </p:tavLst>
                                    </p:anim>
                                    <p:anim calcmode="lin" valueType="num">
                                      <p:cBhvr additive="base">
                                        <p:cTn id="32" dur="1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 fill="hold"/>
                                        <p:tgtEl>
                                          <p:spTgt spid="10"/>
                                        </p:tgtEl>
                                        <p:attrNameLst>
                                          <p:attrName>ppt_x</p:attrName>
                                        </p:attrNameLst>
                                      </p:cBhvr>
                                      <p:tavLst>
                                        <p:tav tm="0">
                                          <p:val>
                                            <p:strVal val="0-#ppt_w/2"/>
                                          </p:val>
                                        </p:tav>
                                        <p:tav tm="100000">
                                          <p:val>
                                            <p:strVal val="#ppt_x"/>
                                          </p:val>
                                        </p:tav>
                                      </p:tavLst>
                                    </p:anim>
                                    <p:anim calcmode="lin" valueType="num">
                                      <p:cBhvr additive="base">
                                        <p:cTn id="37" dur="1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 fill="hold"/>
                                        <p:tgtEl>
                                          <p:spTgt spid="11"/>
                                        </p:tgtEl>
                                        <p:attrNameLst>
                                          <p:attrName>ppt_x</p:attrName>
                                        </p:attrNameLst>
                                      </p:cBhvr>
                                      <p:tavLst>
                                        <p:tav tm="0">
                                          <p:val>
                                            <p:strVal val="0-#ppt_w/2"/>
                                          </p:val>
                                        </p:tav>
                                        <p:tav tm="100000">
                                          <p:val>
                                            <p:strVal val="#ppt_x"/>
                                          </p:val>
                                        </p:tav>
                                      </p:tavLst>
                                    </p:anim>
                                    <p:anim calcmode="lin" valueType="num">
                                      <p:cBhvr additive="base">
                                        <p:cTn id="42" dur="1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100" fill="hold"/>
                                        <p:tgtEl>
                                          <p:spTgt spid="12"/>
                                        </p:tgtEl>
                                        <p:attrNameLst>
                                          <p:attrName>ppt_x</p:attrName>
                                        </p:attrNameLst>
                                      </p:cBhvr>
                                      <p:tavLst>
                                        <p:tav tm="0">
                                          <p:val>
                                            <p:strVal val="0-#ppt_w/2"/>
                                          </p:val>
                                        </p:tav>
                                        <p:tav tm="100000">
                                          <p:val>
                                            <p:strVal val="#ppt_x"/>
                                          </p:val>
                                        </p:tav>
                                      </p:tavLst>
                                    </p:anim>
                                    <p:anim calcmode="lin" valueType="num">
                                      <p:cBhvr additive="base">
                                        <p:cTn id="47" dur="1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 fill="hold"/>
                                        <p:tgtEl>
                                          <p:spTgt spid="23"/>
                                        </p:tgtEl>
                                        <p:attrNameLst>
                                          <p:attrName>ppt_x</p:attrName>
                                        </p:attrNameLst>
                                      </p:cBhvr>
                                      <p:tavLst>
                                        <p:tav tm="0">
                                          <p:val>
                                            <p:strVal val="0-#ppt_w/2"/>
                                          </p:val>
                                        </p:tav>
                                        <p:tav tm="100000">
                                          <p:val>
                                            <p:strVal val="#ppt_x"/>
                                          </p:val>
                                        </p:tav>
                                      </p:tavLst>
                                    </p:anim>
                                    <p:anim calcmode="lin" valueType="num">
                                      <p:cBhvr additive="base">
                                        <p:cTn id="52" dur="100" fill="hold"/>
                                        <p:tgtEl>
                                          <p:spTgt spid="23"/>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200" fill="hold"/>
                                        <p:tgtEl>
                                          <p:spTgt spid="48"/>
                                        </p:tgtEl>
                                        <p:attrNameLst>
                                          <p:attrName>ppt_x</p:attrName>
                                        </p:attrNameLst>
                                      </p:cBhvr>
                                      <p:tavLst>
                                        <p:tav tm="0">
                                          <p:val>
                                            <p:strVal val="0-#ppt_w/2"/>
                                          </p:val>
                                        </p:tav>
                                        <p:tav tm="100000">
                                          <p:val>
                                            <p:strVal val="#ppt_x"/>
                                          </p:val>
                                        </p:tav>
                                      </p:tavLst>
                                    </p:anim>
                                    <p:anim calcmode="lin" valueType="num">
                                      <p:cBhvr additive="base">
                                        <p:cTn id="57" dur="200" fill="hold"/>
                                        <p:tgtEl>
                                          <p:spTgt spid="48"/>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200" fill="hold"/>
                                        <p:tgtEl>
                                          <p:spTgt spid="41"/>
                                        </p:tgtEl>
                                        <p:attrNameLst>
                                          <p:attrName>ppt_x</p:attrName>
                                        </p:attrNameLst>
                                      </p:cBhvr>
                                      <p:tavLst>
                                        <p:tav tm="0">
                                          <p:val>
                                            <p:strVal val="0-#ppt_w/2"/>
                                          </p:val>
                                        </p:tav>
                                        <p:tav tm="100000">
                                          <p:val>
                                            <p:strVal val="#ppt_x"/>
                                          </p:val>
                                        </p:tav>
                                      </p:tavLst>
                                    </p:anim>
                                    <p:anim calcmode="lin" valueType="num">
                                      <p:cBhvr additive="base">
                                        <p:cTn id="62" dur="2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300"/>
                                        <p:tgtEl>
                                          <p:spTgt spid="25"/>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p:cTn id="80" dur="300" fill="hold"/>
                                        <p:tgtEl>
                                          <p:spTgt spid="49"/>
                                        </p:tgtEl>
                                        <p:attrNameLst>
                                          <p:attrName>ppt_w</p:attrName>
                                        </p:attrNameLst>
                                      </p:cBhvr>
                                      <p:tavLst>
                                        <p:tav tm="0">
                                          <p:val>
                                            <p:fltVal val="0"/>
                                          </p:val>
                                        </p:tav>
                                        <p:tav tm="100000">
                                          <p:val>
                                            <p:strVal val="#ppt_w"/>
                                          </p:val>
                                        </p:tav>
                                      </p:tavLst>
                                    </p:anim>
                                    <p:anim calcmode="lin" valueType="num">
                                      <p:cBhvr>
                                        <p:cTn id="81" dur="300" fill="hold"/>
                                        <p:tgtEl>
                                          <p:spTgt spid="49"/>
                                        </p:tgtEl>
                                        <p:attrNameLst>
                                          <p:attrName>ppt_h</p:attrName>
                                        </p:attrNameLst>
                                      </p:cBhvr>
                                      <p:tavLst>
                                        <p:tav tm="0">
                                          <p:val>
                                            <p:fltVal val="0"/>
                                          </p:val>
                                        </p:tav>
                                        <p:tav tm="100000">
                                          <p:val>
                                            <p:strVal val="#ppt_h"/>
                                          </p:val>
                                        </p:tav>
                                      </p:tavLst>
                                    </p:anim>
                                    <p:animEffect transition="in" filter="fade">
                                      <p:cBhvr>
                                        <p:cTn id="82" dur="300"/>
                                        <p:tgtEl>
                                          <p:spTgt spid="49"/>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200" fill="hold"/>
                                        <p:tgtEl>
                                          <p:spTgt spid="4"/>
                                        </p:tgtEl>
                                        <p:attrNameLst>
                                          <p:attrName>ppt_x</p:attrName>
                                        </p:attrNameLst>
                                      </p:cBhvr>
                                      <p:tavLst>
                                        <p:tav tm="0">
                                          <p:val>
                                            <p:strVal val="0-#ppt_w/2"/>
                                          </p:val>
                                        </p:tav>
                                        <p:tav tm="100000">
                                          <p:val>
                                            <p:strVal val="#ppt_x"/>
                                          </p:val>
                                        </p:tav>
                                      </p:tavLst>
                                    </p:anim>
                                    <p:anim calcmode="lin" valueType="num">
                                      <p:cBhvr additive="base">
                                        <p:cTn id="87" dur="200" fill="hold"/>
                                        <p:tgtEl>
                                          <p:spTgt spid="4"/>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300"/>
                                        <p:tgtEl>
                                          <p:spTgt spid="27"/>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p:cTn id="95" dur="300" fill="hold"/>
                                        <p:tgtEl>
                                          <p:spTgt spid="43"/>
                                        </p:tgtEl>
                                        <p:attrNameLst>
                                          <p:attrName>ppt_w</p:attrName>
                                        </p:attrNameLst>
                                      </p:cBhvr>
                                      <p:tavLst>
                                        <p:tav tm="0">
                                          <p:val>
                                            <p:fltVal val="0"/>
                                          </p:val>
                                        </p:tav>
                                        <p:tav tm="100000">
                                          <p:val>
                                            <p:strVal val="#ppt_w"/>
                                          </p:val>
                                        </p:tav>
                                      </p:tavLst>
                                    </p:anim>
                                    <p:anim calcmode="lin" valueType="num">
                                      <p:cBhvr>
                                        <p:cTn id="96" dur="300" fill="hold"/>
                                        <p:tgtEl>
                                          <p:spTgt spid="43"/>
                                        </p:tgtEl>
                                        <p:attrNameLst>
                                          <p:attrName>ppt_h</p:attrName>
                                        </p:attrNameLst>
                                      </p:cBhvr>
                                      <p:tavLst>
                                        <p:tav tm="0">
                                          <p:val>
                                            <p:fltVal val="0"/>
                                          </p:val>
                                        </p:tav>
                                        <p:tav tm="100000">
                                          <p:val>
                                            <p:strVal val="#ppt_h"/>
                                          </p:val>
                                        </p:tav>
                                      </p:tavLst>
                                    </p:anim>
                                    <p:animEffect transition="in" filter="fade">
                                      <p:cBhvr>
                                        <p:cTn id="97" dur="300"/>
                                        <p:tgtEl>
                                          <p:spTgt spid="43"/>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300" fill="hold"/>
                                        <p:tgtEl>
                                          <p:spTgt spid="50"/>
                                        </p:tgtEl>
                                        <p:attrNameLst>
                                          <p:attrName>ppt_w</p:attrName>
                                        </p:attrNameLst>
                                      </p:cBhvr>
                                      <p:tavLst>
                                        <p:tav tm="0">
                                          <p:val>
                                            <p:fltVal val="0"/>
                                          </p:val>
                                        </p:tav>
                                        <p:tav tm="100000">
                                          <p:val>
                                            <p:strVal val="#ppt_w"/>
                                          </p:val>
                                        </p:tav>
                                      </p:tavLst>
                                    </p:anim>
                                    <p:anim calcmode="lin" valueType="num">
                                      <p:cBhvr>
                                        <p:cTn id="106" dur="300" fill="hold"/>
                                        <p:tgtEl>
                                          <p:spTgt spid="50"/>
                                        </p:tgtEl>
                                        <p:attrNameLst>
                                          <p:attrName>ppt_h</p:attrName>
                                        </p:attrNameLst>
                                      </p:cBhvr>
                                      <p:tavLst>
                                        <p:tav tm="0">
                                          <p:val>
                                            <p:fltVal val="0"/>
                                          </p:val>
                                        </p:tav>
                                        <p:tav tm="100000">
                                          <p:val>
                                            <p:strVal val="#ppt_h"/>
                                          </p:val>
                                        </p:tav>
                                      </p:tavLst>
                                    </p:anim>
                                    <p:animEffect transition="in" filter="fade">
                                      <p:cBhvr>
                                        <p:cTn id="107" dur="300"/>
                                        <p:tgtEl>
                                          <p:spTgt spid="50"/>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200" fill="hold"/>
                                        <p:tgtEl>
                                          <p:spTgt spid="5"/>
                                        </p:tgtEl>
                                        <p:attrNameLst>
                                          <p:attrName>ppt_x</p:attrName>
                                        </p:attrNameLst>
                                      </p:cBhvr>
                                      <p:tavLst>
                                        <p:tav tm="0">
                                          <p:val>
                                            <p:strVal val="0-#ppt_w/2"/>
                                          </p:val>
                                        </p:tav>
                                        <p:tav tm="100000">
                                          <p:val>
                                            <p:strVal val="#ppt_x"/>
                                          </p:val>
                                        </p:tav>
                                      </p:tavLst>
                                    </p:anim>
                                    <p:anim calcmode="lin" valueType="num">
                                      <p:cBhvr additive="base">
                                        <p:cTn id="112" dur="200" fill="hold"/>
                                        <p:tgtEl>
                                          <p:spTgt spid="5"/>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down)">
                                      <p:cBhvr>
                                        <p:cTn id="116" dur="300"/>
                                        <p:tgtEl>
                                          <p:spTgt spid="29"/>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p:cTn id="130" dur="300" fill="hold"/>
                                        <p:tgtEl>
                                          <p:spTgt spid="51"/>
                                        </p:tgtEl>
                                        <p:attrNameLst>
                                          <p:attrName>ppt_w</p:attrName>
                                        </p:attrNameLst>
                                      </p:cBhvr>
                                      <p:tavLst>
                                        <p:tav tm="0">
                                          <p:val>
                                            <p:fltVal val="0"/>
                                          </p:val>
                                        </p:tav>
                                        <p:tav tm="100000">
                                          <p:val>
                                            <p:strVal val="#ppt_w"/>
                                          </p:val>
                                        </p:tav>
                                      </p:tavLst>
                                    </p:anim>
                                    <p:anim calcmode="lin" valueType="num">
                                      <p:cBhvr>
                                        <p:cTn id="131" dur="300" fill="hold"/>
                                        <p:tgtEl>
                                          <p:spTgt spid="51"/>
                                        </p:tgtEl>
                                        <p:attrNameLst>
                                          <p:attrName>ppt_h</p:attrName>
                                        </p:attrNameLst>
                                      </p:cBhvr>
                                      <p:tavLst>
                                        <p:tav tm="0">
                                          <p:val>
                                            <p:fltVal val="0"/>
                                          </p:val>
                                        </p:tav>
                                        <p:tav tm="100000">
                                          <p:val>
                                            <p:strVal val="#ppt_h"/>
                                          </p:val>
                                        </p:tav>
                                      </p:tavLst>
                                    </p:anim>
                                    <p:animEffect transition="in" filter="fade">
                                      <p:cBhvr>
                                        <p:cTn id="132" dur="300"/>
                                        <p:tgtEl>
                                          <p:spTgt spid="51"/>
                                        </p:tgtEl>
                                      </p:cBhvr>
                                    </p:animEffect>
                                  </p:childTnLst>
                                </p:cTn>
                              </p:par>
                            </p:childTnLst>
                          </p:cTn>
                        </p:par>
                        <p:par>
                          <p:cTn id="133" fill="hold">
                            <p:stCondLst>
                              <p:cond delay="6400"/>
                            </p:stCondLst>
                            <p:childTnLst>
                              <p:par>
                                <p:cTn id="134" presetID="2" presetClass="entr" presetSubtype="8" fill="hold" grpId="0" nodeType="afterEffect">
                                  <p:stCondLst>
                                    <p:cond delay="0"/>
                                  </p:stCondLst>
                                  <p:childTnLst>
                                    <p:set>
                                      <p:cBhvr>
                                        <p:cTn id="135" dur="1" fill="hold">
                                          <p:stCondLst>
                                            <p:cond delay="0"/>
                                          </p:stCondLst>
                                        </p:cTn>
                                        <p:tgtEl>
                                          <p:spTgt spid="6"/>
                                        </p:tgtEl>
                                        <p:attrNameLst>
                                          <p:attrName>style.visibility</p:attrName>
                                        </p:attrNameLst>
                                      </p:cBhvr>
                                      <p:to>
                                        <p:strVal val="visible"/>
                                      </p:to>
                                    </p:set>
                                    <p:anim calcmode="lin" valueType="num">
                                      <p:cBhvr additive="base">
                                        <p:cTn id="136" dur="200" fill="hold"/>
                                        <p:tgtEl>
                                          <p:spTgt spid="6"/>
                                        </p:tgtEl>
                                        <p:attrNameLst>
                                          <p:attrName>ppt_x</p:attrName>
                                        </p:attrNameLst>
                                      </p:cBhvr>
                                      <p:tavLst>
                                        <p:tav tm="0">
                                          <p:val>
                                            <p:strVal val="0-#ppt_w/2"/>
                                          </p:val>
                                        </p:tav>
                                        <p:tav tm="100000">
                                          <p:val>
                                            <p:strVal val="#ppt_x"/>
                                          </p:val>
                                        </p:tav>
                                      </p:tavLst>
                                    </p:anim>
                                    <p:anim calcmode="lin" valueType="num">
                                      <p:cBhvr additive="base">
                                        <p:cTn id="137" dur="200" fill="hold"/>
                                        <p:tgtEl>
                                          <p:spTgt spid="6"/>
                                        </p:tgtEl>
                                        <p:attrNameLst>
                                          <p:attrName>ppt_y</p:attrName>
                                        </p:attrNameLst>
                                      </p:cBhvr>
                                      <p:tavLst>
                                        <p:tav tm="0">
                                          <p:val>
                                            <p:strVal val="#ppt_y"/>
                                          </p:val>
                                        </p:tav>
                                        <p:tav tm="100000">
                                          <p:val>
                                            <p:strVal val="#ppt_y"/>
                                          </p:val>
                                        </p:tav>
                                      </p:tavLst>
                                    </p:anim>
                                  </p:childTnLst>
                                </p:cTn>
                              </p:par>
                            </p:childTnLst>
                          </p:cTn>
                        </p:par>
                        <p:par>
                          <p:cTn id="138" fill="hold">
                            <p:stCondLst>
                              <p:cond delay="6600"/>
                            </p:stCondLst>
                            <p:childTnLst>
                              <p:par>
                                <p:cTn id="139" presetID="22" presetClass="entr" presetSubtype="4" fill="hold" grpId="0" nodeType="after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down)">
                                      <p:cBhvr>
                                        <p:cTn id="141" dur="300"/>
                                        <p:tgtEl>
                                          <p:spTgt spid="31"/>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 calcmode="lin" valueType="num">
                                      <p:cBhvr>
                                        <p:cTn id="145" dur="300" fill="hold"/>
                                        <p:tgtEl>
                                          <p:spTgt spid="44"/>
                                        </p:tgtEl>
                                        <p:attrNameLst>
                                          <p:attrName>ppt_w</p:attrName>
                                        </p:attrNameLst>
                                      </p:cBhvr>
                                      <p:tavLst>
                                        <p:tav tm="0">
                                          <p:val>
                                            <p:fltVal val="0"/>
                                          </p:val>
                                        </p:tav>
                                        <p:tav tm="100000">
                                          <p:val>
                                            <p:strVal val="#ppt_w"/>
                                          </p:val>
                                        </p:tav>
                                      </p:tavLst>
                                    </p:anim>
                                    <p:anim calcmode="lin" valueType="num">
                                      <p:cBhvr>
                                        <p:cTn id="146" dur="300" fill="hold"/>
                                        <p:tgtEl>
                                          <p:spTgt spid="44"/>
                                        </p:tgtEl>
                                        <p:attrNameLst>
                                          <p:attrName>ppt_h</p:attrName>
                                        </p:attrNameLst>
                                      </p:cBhvr>
                                      <p:tavLst>
                                        <p:tav tm="0">
                                          <p:val>
                                            <p:fltVal val="0"/>
                                          </p:val>
                                        </p:tav>
                                        <p:tav tm="100000">
                                          <p:val>
                                            <p:strVal val="#ppt_h"/>
                                          </p:val>
                                        </p:tav>
                                      </p:tavLst>
                                    </p:anim>
                                    <p:animEffect transition="in" filter="fade">
                                      <p:cBhvr>
                                        <p:cTn id="147" dur="300"/>
                                        <p:tgtEl>
                                          <p:spTgt spid="44"/>
                                        </p:tgtEl>
                                      </p:cBhvr>
                                    </p:animEffect>
                                  </p:childTnLst>
                                </p:cTn>
                              </p:par>
                            </p:childTnLst>
                          </p:cTn>
                        </p:par>
                        <p:par>
                          <p:cTn id="148" fill="hold">
                            <p:stCondLst>
                              <p:cond delay="7200"/>
                            </p:stCondLst>
                            <p:childTnLst>
                              <p:par>
                                <p:cTn id="149" presetID="22" presetClass="entr" presetSubtype="4"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00"/>
                                        <p:tgtEl>
                                          <p:spTgt spid="32"/>
                                        </p:tgtEl>
                                      </p:cBhvr>
                                    </p:animEffect>
                                  </p:childTnLst>
                                </p:cTn>
                              </p:par>
                            </p:childTnLst>
                          </p:cTn>
                        </p:par>
                        <p:par>
                          <p:cTn id="152" fill="hold">
                            <p:stCondLst>
                              <p:cond delay="7700"/>
                            </p:stCondLst>
                            <p:childTnLst>
                              <p:par>
                                <p:cTn id="153" presetID="53" presetClass="entr" presetSubtype="16"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p:cTn id="155" dur="300" fill="hold"/>
                                        <p:tgtEl>
                                          <p:spTgt spid="52"/>
                                        </p:tgtEl>
                                        <p:attrNameLst>
                                          <p:attrName>ppt_w</p:attrName>
                                        </p:attrNameLst>
                                      </p:cBhvr>
                                      <p:tavLst>
                                        <p:tav tm="0">
                                          <p:val>
                                            <p:fltVal val="0"/>
                                          </p:val>
                                        </p:tav>
                                        <p:tav tm="100000">
                                          <p:val>
                                            <p:strVal val="#ppt_w"/>
                                          </p:val>
                                        </p:tav>
                                      </p:tavLst>
                                    </p:anim>
                                    <p:anim calcmode="lin" valueType="num">
                                      <p:cBhvr>
                                        <p:cTn id="156" dur="300" fill="hold"/>
                                        <p:tgtEl>
                                          <p:spTgt spid="52"/>
                                        </p:tgtEl>
                                        <p:attrNameLst>
                                          <p:attrName>ppt_h</p:attrName>
                                        </p:attrNameLst>
                                      </p:cBhvr>
                                      <p:tavLst>
                                        <p:tav tm="0">
                                          <p:val>
                                            <p:fltVal val="0"/>
                                          </p:val>
                                        </p:tav>
                                        <p:tav tm="100000">
                                          <p:val>
                                            <p:strVal val="#ppt_h"/>
                                          </p:val>
                                        </p:tav>
                                      </p:tavLst>
                                    </p:anim>
                                    <p:animEffect transition="in" filter="fade">
                                      <p:cBhvr>
                                        <p:cTn id="157" dur="300"/>
                                        <p:tgtEl>
                                          <p:spTgt spid="52"/>
                                        </p:tgtEl>
                                      </p:cBhvr>
                                    </p:animEffect>
                                  </p:childTnLst>
                                </p:cTn>
                              </p:par>
                            </p:childTnLst>
                          </p:cTn>
                        </p:par>
                        <p:par>
                          <p:cTn id="158" fill="hold">
                            <p:stCondLst>
                              <p:cond delay="8000"/>
                            </p:stCondLst>
                            <p:childTnLst>
                              <p:par>
                                <p:cTn id="159" presetID="2" presetClass="entr" presetSubtype="2" fill="hold" grpId="0" nodeType="after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additive="base">
                                        <p:cTn id="161" dur="300" fill="hold"/>
                                        <p:tgtEl>
                                          <p:spTgt spid="34"/>
                                        </p:tgtEl>
                                        <p:attrNameLst>
                                          <p:attrName>ppt_x</p:attrName>
                                        </p:attrNameLst>
                                      </p:cBhvr>
                                      <p:tavLst>
                                        <p:tav tm="0">
                                          <p:val>
                                            <p:strVal val="1+#ppt_w/2"/>
                                          </p:val>
                                        </p:tav>
                                        <p:tav tm="100000">
                                          <p:val>
                                            <p:strVal val="#ppt_x"/>
                                          </p:val>
                                        </p:tav>
                                      </p:tavLst>
                                    </p:anim>
                                    <p:anim calcmode="lin" valueType="num">
                                      <p:cBhvr additive="base">
                                        <p:cTn id="162" dur="300" fill="hold"/>
                                        <p:tgtEl>
                                          <p:spTgt spid="34"/>
                                        </p:tgtEl>
                                        <p:attrNameLst>
                                          <p:attrName>ppt_y</p:attrName>
                                        </p:attrNameLst>
                                      </p:cBhvr>
                                      <p:tavLst>
                                        <p:tav tm="0">
                                          <p:val>
                                            <p:strVal val="#ppt_y"/>
                                          </p:val>
                                        </p:tav>
                                        <p:tav tm="100000">
                                          <p:val>
                                            <p:strVal val="#ppt_y"/>
                                          </p:val>
                                        </p:tav>
                                      </p:tavLst>
                                    </p:anim>
                                  </p:childTnLst>
                                </p:cTn>
                              </p:par>
                            </p:childTnLst>
                          </p:cTn>
                        </p:par>
                        <p:par>
                          <p:cTn id="163" fill="hold">
                            <p:stCondLst>
                              <p:cond delay="8300"/>
                            </p:stCondLst>
                            <p:childTnLst>
                              <p:par>
                                <p:cTn id="164" presetID="2" presetClass="entr" presetSubtype="2"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300" fill="hold"/>
                                        <p:tgtEl>
                                          <p:spTgt spid="33"/>
                                        </p:tgtEl>
                                        <p:attrNameLst>
                                          <p:attrName>ppt_x</p:attrName>
                                        </p:attrNameLst>
                                      </p:cBhvr>
                                      <p:tavLst>
                                        <p:tav tm="0">
                                          <p:val>
                                            <p:strVal val="1+#ppt_w/2"/>
                                          </p:val>
                                        </p:tav>
                                        <p:tav tm="100000">
                                          <p:val>
                                            <p:strVal val="#ppt_x"/>
                                          </p:val>
                                        </p:tav>
                                      </p:tavLst>
                                    </p:anim>
                                    <p:anim calcmode="lin" valueType="num">
                                      <p:cBhvr additive="base">
                                        <p:cTn id="167" dur="300" fill="hold"/>
                                        <p:tgtEl>
                                          <p:spTgt spid="33"/>
                                        </p:tgtEl>
                                        <p:attrNameLst>
                                          <p:attrName>ppt_y</p:attrName>
                                        </p:attrNameLst>
                                      </p:cBhvr>
                                      <p:tavLst>
                                        <p:tav tm="0">
                                          <p:val>
                                            <p:strVal val="#ppt_y"/>
                                          </p:val>
                                        </p:tav>
                                        <p:tav tm="100000">
                                          <p:val>
                                            <p:strVal val="#ppt_y"/>
                                          </p:val>
                                        </p:tav>
                                      </p:tavLst>
                                    </p:anim>
                                  </p:childTnLst>
                                </p:cTn>
                              </p:par>
                            </p:childTnLst>
                          </p:cTn>
                        </p:par>
                        <p:par>
                          <p:cTn id="168" fill="hold">
                            <p:stCondLst>
                              <p:cond delay="8600"/>
                            </p:stCondLst>
                            <p:childTnLst>
                              <p:par>
                                <p:cTn id="169" presetID="22" presetClass="entr" presetSubtype="8" fill="hold" grpId="0" nodeType="after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left)">
                                      <p:cBhvr>
                                        <p:cTn id="171" dur="500"/>
                                        <p:tgtEl>
                                          <p:spTgt spid="36"/>
                                        </p:tgtEl>
                                      </p:cBhvr>
                                    </p:animEffect>
                                  </p:childTnLst>
                                </p:cTn>
                              </p:par>
                            </p:childTnLst>
                          </p:cTn>
                        </p:par>
                        <p:par>
                          <p:cTn id="172" fill="hold">
                            <p:stCondLst>
                              <p:cond delay="9100"/>
                            </p:stCondLst>
                            <p:childTnLst>
                              <p:par>
                                <p:cTn id="173" presetID="22" presetClass="entr" presetSubtype="8"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wipe(left)">
                                      <p:cBhvr>
                                        <p:cTn id="175" dur="500"/>
                                        <p:tgtEl>
                                          <p:spTgt spid="35"/>
                                        </p:tgtEl>
                                      </p:cBhvr>
                                    </p:animEffect>
                                  </p:childTnLst>
                                </p:cTn>
                              </p:par>
                            </p:childTnLst>
                          </p:cTn>
                        </p:par>
                        <p:par>
                          <p:cTn id="176" fill="hold">
                            <p:stCondLst>
                              <p:cond delay="9600"/>
                            </p:stCondLst>
                            <p:childTnLst>
                              <p:par>
                                <p:cTn id="177" presetID="22" presetClass="entr" presetSubtype="8"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wipe(left)">
                                      <p:cBhvr>
                                        <p:cTn id="179" dur="500"/>
                                        <p:tgtEl>
                                          <p:spTgt spid="39"/>
                                        </p:tgtEl>
                                      </p:cBhvr>
                                    </p:animEffect>
                                  </p:childTnLst>
                                </p:cTn>
                              </p:par>
                            </p:childTnLst>
                          </p:cTn>
                        </p:par>
                        <p:par>
                          <p:cTn id="180" fill="hold">
                            <p:stCondLst>
                              <p:cond delay="10100"/>
                            </p:stCondLst>
                            <p:childTnLst>
                              <p:par>
                                <p:cTn id="181" presetID="22" presetClass="entr" presetSubtype="4" fill="hold" grpId="0" nodeType="after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wipe(down)">
                                      <p:cBhvr>
                                        <p:cTn id="183" dur="500"/>
                                        <p:tgtEl>
                                          <p:spTgt spid="53"/>
                                        </p:tgtEl>
                                      </p:cBhvr>
                                    </p:animEffect>
                                  </p:childTnLst>
                                </p:cTn>
                              </p:par>
                            </p:childTnLst>
                          </p:cTn>
                        </p:par>
                        <p:par>
                          <p:cTn id="184" fill="hold">
                            <p:stCondLst>
                              <p:cond delay="10600"/>
                            </p:stCondLst>
                            <p:childTnLst>
                              <p:par>
                                <p:cTn id="185" presetID="22" presetClass="entr" presetSubtype="8" fill="hold" grpId="0"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wipe(left)">
                                      <p:cBhvr>
                                        <p:cTn id="187" dur="500"/>
                                        <p:tgtEl>
                                          <p:spTgt spid="40"/>
                                        </p:tgtEl>
                                      </p:cBhvr>
                                    </p:animEffect>
                                  </p:childTnLst>
                                </p:cTn>
                              </p:par>
                            </p:childTnLst>
                          </p:cTn>
                        </p:par>
                        <p:par>
                          <p:cTn id="188" fill="hold">
                            <p:stCondLst>
                              <p:cond delay="11100"/>
                            </p:stCondLst>
                            <p:childTnLst>
                              <p:par>
                                <p:cTn id="189" presetID="22" presetClass="entr" presetSubtype="4" fill="hold" grpId="0"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wipe(down)">
                                      <p:cBhvr>
                                        <p:cTn id="1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 grpId="0"/>
      <p:bldP spid="5" grpId="0"/>
      <p:bldP spid="6" grpId="0"/>
      <p:bldP spid="7" grpId="0"/>
      <p:bldP spid="8" grpId="0"/>
      <p:bldP spid="9" grpId="0"/>
      <p:bldP spid="10" grpId="0"/>
      <p:bldP spid="11" grpId="0"/>
      <p:bldP spid="1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9" grpId="0"/>
      <p:bldP spid="40" grpId="0"/>
      <p:bldP spid="42" grpId="0"/>
      <p:bldP spid="43" grpId="0"/>
      <p:bldP spid="44" grpId="0"/>
      <p:bldP spid="48" grpId="0"/>
      <p:bldP spid="49" grpId="0"/>
      <p:bldP spid="50" grpId="0"/>
      <p:bldP spid="51" grpId="0"/>
      <p:bldP spid="52" grpId="0"/>
      <p:bldP spid="53" grpId="0" animBg="1"/>
      <p:bldP spid="54" grpId="0" animBg="1"/>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2"/>
          <p:cNvGrpSpPr>
            <a:grpSpLocks/>
          </p:cNvGrpSpPr>
          <p:nvPr/>
        </p:nvGrpSpPr>
        <p:grpSpPr bwMode="auto">
          <a:xfrm>
            <a:off x="620317" y="1276626"/>
            <a:ext cx="2378869" cy="2513749"/>
            <a:chOff x="0" y="0"/>
            <a:chExt cx="3171825" cy="3351213"/>
          </a:xfrm>
        </p:grpSpPr>
        <p:sp>
          <p:nvSpPr>
            <p:cNvPr id="9" name="Freeform 34"/>
            <p:cNvSpPr>
              <a:spLocks/>
            </p:cNvSpPr>
            <p:nvPr/>
          </p:nvSpPr>
          <p:spPr bwMode="auto">
            <a:xfrm>
              <a:off x="1222375" y="2624138"/>
              <a:ext cx="727075" cy="727075"/>
            </a:xfrm>
            <a:custGeom>
              <a:avLst/>
              <a:gdLst>
                <a:gd name="T0" fmla="*/ 2147483647 w 458"/>
                <a:gd name="T1" fmla="*/ 2147483647 h 458"/>
                <a:gd name="T2" fmla="*/ 0 w 458"/>
                <a:gd name="T3" fmla="*/ 2147483647 h 458"/>
                <a:gd name="T4" fmla="*/ 2147483647 w 458"/>
                <a:gd name="T5" fmla="*/ 0 h 458"/>
                <a:gd name="T6" fmla="*/ 2147483647 w 458"/>
                <a:gd name="T7" fmla="*/ 2147483647 h 458"/>
                <a:gd name="T8" fmla="*/ 2147483647 w 458"/>
                <a:gd name="T9" fmla="*/ 2147483647 h 4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58">
                  <a:moveTo>
                    <a:pt x="229" y="458"/>
                  </a:moveTo>
                  <a:lnTo>
                    <a:pt x="0" y="228"/>
                  </a:lnTo>
                  <a:lnTo>
                    <a:pt x="229" y="0"/>
                  </a:lnTo>
                  <a:lnTo>
                    <a:pt x="458" y="228"/>
                  </a:lnTo>
                  <a:lnTo>
                    <a:pt x="229" y="4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Rectangle 35"/>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1" name="Rectangle 36"/>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2" name="Rectangle 37"/>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3" name="Rectangle 38"/>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4" name="Rectangle 39"/>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5" name="Rectangle 40"/>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6" name="Freeform 41"/>
            <p:cNvSpPr>
              <a:spLocks/>
            </p:cNvSpPr>
            <p:nvPr/>
          </p:nvSpPr>
          <p:spPr bwMode="auto">
            <a:xfrm>
              <a:off x="1585913" y="130175"/>
              <a:ext cx="1120775" cy="1462088"/>
            </a:xfrm>
            <a:custGeom>
              <a:avLst/>
              <a:gdLst>
                <a:gd name="T0" fmla="*/ 2147483647 w 400"/>
                <a:gd name="T1" fmla="*/ 2147483647 h 521"/>
                <a:gd name="T2" fmla="*/ 2147483647 w 400"/>
                <a:gd name="T3" fmla="*/ 0 h 521"/>
                <a:gd name="T4" fmla="*/ 0 w 400"/>
                <a:gd name="T5" fmla="*/ 2147483647 h 521"/>
                <a:gd name="T6" fmla="*/ 2147483647 w 400"/>
                <a:gd name="T7" fmla="*/ 2147483647 h 5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0" h="521">
                  <a:moveTo>
                    <a:pt x="400" y="120"/>
                  </a:moveTo>
                  <a:cubicBezTo>
                    <a:pt x="350" y="70"/>
                    <a:pt x="290" y="29"/>
                    <a:pt x="224" y="0"/>
                  </a:cubicBezTo>
                  <a:cubicBezTo>
                    <a:pt x="0" y="521"/>
                    <a:pt x="0" y="521"/>
                    <a:pt x="0" y="521"/>
                  </a:cubicBezTo>
                  <a:lnTo>
                    <a:pt x="400" y="1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42"/>
            <p:cNvSpPr>
              <a:spLocks/>
            </p:cNvSpPr>
            <p:nvPr/>
          </p:nvSpPr>
          <p:spPr bwMode="auto">
            <a:xfrm>
              <a:off x="1585913" y="3175"/>
              <a:ext cx="627063" cy="1589088"/>
            </a:xfrm>
            <a:custGeom>
              <a:avLst/>
              <a:gdLst>
                <a:gd name="T0" fmla="*/ 0 w 224"/>
                <a:gd name="T1" fmla="*/ 2147483647 h 566"/>
                <a:gd name="T2" fmla="*/ 0 w 224"/>
                <a:gd name="T3" fmla="*/ 2147483647 h 566"/>
                <a:gd name="T4" fmla="*/ 2147483647 w 224"/>
                <a:gd name="T5" fmla="*/ 2147483647 h 566"/>
                <a:gd name="T6" fmla="*/ 0 w 224"/>
                <a:gd name="T7" fmla="*/ 0 h 566"/>
                <a:gd name="T8" fmla="*/ 0 w 224"/>
                <a:gd name="T9" fmla="*/ 0 h 566"/>
                <a:gd name="T10" fmla="*/ 0 w 224"/>
                <a:gd name="T11" fmla="*/ 2147483647 h 5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 h="566">
                  <a:moveTo>
                    <a:pt x="0" y="566"/>
                  </a:moveTo>
                  <a:cubicBezTo>
                    <a:pt x="0" y="566"/>
                    <a:pt x="0" y="566"/>
                    <a:pt x="0" y="566"/>
                  </a:cubicBezTo>
                  <a:cubicBezTo>
                    <a:pt x="224" y="45"/>
                    <a:pt x="224" y="45"/>
                    <a:pt x="224" y="45"/>
                  </a:cubicBezTo>
                  <a:cubicBezTo>
                    <a:pt x="155" y="16"/>
                    <a:pt x="80" y="0"/>
                    <a:pt x="0" y="0"/>
                  </a:cubicBezTo>
                  <a:cubicBezTo>
                    <a:pt x="0" y="0"/>
                    <a:pt x="0" y="0"/>
                    <a:pt x="0" y="0"/>
                  </a:cubicBezTo>
                  <a:cubicBezTo>
                    <a:pt x="0" y="566"/>
                    <a:pt x="0" y="566"/>
                    <a:pt x="0" y="566"/>
                  </a:cubicBez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43"/>
            <p:cNvSpPr>
              <a:spLocks/>
            </p:cNvSpPr>
            <p:nvPr/>
          </p:nvSpPr>
          <p:spPr bwMode="auto">
            <a:xfrm>
              <a:off x="958850" y="466725"/>
              <a:ext cx="2212975" cy="2713038"/>
            </a:xfrm>
            <a:custGeom>
              <a:avLst/>
              <a:gdLst>
                <a:gd name="T0" fmla="*/ 2147483647 w 790"/>
                <a:gd name="T1" fmla="*/ 0 h 967"/>
                <a:gd name="T2" fmla="*/ 2147483647 w 790"/>
                <a:gd name="T3" fmla="*/ 2147483647 h 967"/>
                <a:gd name="T4" fmla="*/ 0 w 790"/>
                <a:gd name="T5" fmla="*/ 2147483647 h 967"/>
                <a:gd name="T6" fmla="*/ 2147483647 w 790"/>
                <a:gd name="T7" fmla="*/ 2147483647 h 967"/>
                <a:gd name="T8" fmla="*/ 2147483647 w 790"/>
                <a:gd name="T9" fmla="*/ 2147483647 h 967"/>
                <a:gd name="T10" fmla="*/ 2147483647 w 790"/>
                <a:gd name="T11" fmla="*/ 2147483647 h 967"/>
                <a:gd name="T12" fmla="*/ 2147483647 w 790"/>
                <a:gd name="T13" fmla="*/ 2147483647 h 967"/>
                <a:gd name="T14" fmla="*/ 2147483647 w 790"/>
                <a:gd name="T15" fmla="*/ 0 h 9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0" h="967">
                  <a:moveTo>
                    <a:pt x="624" y="0"/>
                  </a:moveTo>
                  <a:cubicBezTo>
                    <a:pt x="224" y="401"/>
                    <a:pt x="224" y="401"/>
                    <a:pt x="224" y="401"/>
                  </a:cubicBezTo>
                  <a:cubicBezTo>
                    <a:pt x="0" y="921"/>
                    <a:pt x="0" y="921"/>
                    <a:pt x="0" y="921"/>
                  </a:cubicBezTo>
                  <a:cubicBezTo>
                    <a:pt x="69" y="950"/>
                    <a:pt x="145" y="967"/>
                    <a:pt x="224" y="967"/>
                  </a:cubicBezTo>
                  <a:cubicBezTo>
                    <a:pt x="380" y="967"/>
                    <a:pt x="522" y="903"/>
                    <a:pt x="624" y="801"/>
                  </a:cubicBezTo>
                  <a:cubicBezTo>
                    <a:pt x="683" y="743"/>
                    <a:pt x="728" y="672"/>
                    <a:pt x="757" y="593"/>
                  </a:cubicBezTo>
                  <a:cubicBezTo>
                    <a:pt x="778" y="533"/>
                    <a:pt x="790" y="468"/>
                    <a:pt x="790" y="401"/>
                  </a:cubicBezTo>
                  <a:cubicBezTo>
                    <a:pt x="790" y="244"/>
                    <a:pt x="727" y="103"/>
                    <a:pt x="624" y="0"/>
                  </a:cubicBez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44"/>
            <p:cNvSpPr>
              <a:spLocks/>
            </p:cNvSpPr>
            <p:nvPr/>
          </p:nvSpPr>
          <p:spPr bwMode="auto">
            <a:xfrm>
              <a:off x="0" y="1592263"/>
              <a:ext cx="1585913" cy="1458913"/>
            </a:xfrm>
            <a:custGeom>
              <a:avLst/>
              <a:gdLst>
                <a:gd name="T0" fmla="*/ 2147483647 w 566"/>
                <a:gd name="T1" fmla="*/ 0 h 520"/>
                <a:gd name="T2" fmla="*/ 2147483647 w 566"/>
                <a:gd name="T3" fmla="*/ 0 h 520"/>
                <a:gd name="T4" fmla="*/ 0 w 566"/>
                <a:gd name="T5" fmla="*/ 0 h 520"/>
                <a:gd name="T6" fmla="*/ 2147483647 w 566"/>
                <a:gd name="T7" fmla="*/ 2147483647 h 520"/>
                <a:gd name="T8" fmla="*/ 2147483647 w 566"/>
                <a:gd name="T9" fmla="*/ 2147483647 h 520"/>
                <a:gd name="T10" fmla="*/ 2147483647 w 566"/>
                <a:gd name="T11" fmla="*/ 0 h 5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66" h="520">
                  <a:moveTo>
                    <a:pt x="566" y="0"/>
                  </a:moveTo>
                  <a:cubicBezTo>
                    <a:pt x="566" y="0"/>
                    <a:pt x="566" y="0"/>
                    <a:pt x="566" y="0"/>
                  </a:cubicBezTo>
                  <a:cubicBezTo>
                    <a:pt x="0" y="0"/>
                    <a:pt x="0" y="0"/>
                    <a:pt x="0" y="0"/>
                  </a:cubicBezTo>
                  <a:cubicBezTo>
                    <a:pt x="0" y="156"/>
                    <a:pt x="63" y="297"/>
                    <a:pt x="166" y="400"/>
                  </a:cubicBezTo>
                  <a:cubicBezTo>
                    <a:pt x="216" y="450"/>
                    <a:pt x="276" y="491"/>
                    <a:pt x="342" y="520"/>
                  </a:cubicBezTo>
                  <a:lnTo>
                    <a:pt x="56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45"/>
            <p:cNvSpPr>
              <a:spLocks/>
            </p:cNvSpPr>
            <p:nvPr/>
          </p:nvSpPr>
          <p:spPr bwMode="auto">
            <a:xfrm>
              <a:off x="0" y="1049338"/>
              <a:ext cx="1585913" cy="542925"/>
            </a:xfrm>
            <a:custGeom>
              <a:avLst/>
              <a:gdLst>
                <a:gd name="T0" fmla="*/ 2147483647 w 566"/>
                <a:gd name="T1" fmla="*/ 2147483647 h 193"/>
                <a:gd name="T2" fmla="*/ 2147483647 w 566"/>
                <a:gd name="T3" fmla="*/ 0 h 193"/>
                <a:gd name="T4" fmla="*/ 0 w 566"/>
                <a:gd name="T5" fmla="*/ 2147483647 h 193"/>
                <a:gd name="T6" fmla="*/ 2147483647 w 566"/>
                <a:gd name="T7" fmla="*/ 2147483647 h 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6" h="193">
                  <a:moveTo>
                    <a:pt x="566" y="193"/>
                  </a:moveTo>
                  <a:cubicBezTo>
                    <a:pt x="33" y="0"/>
                    <a:pt x="33" y="0"/>
                    <a:pt x="33" y="0"/>
                  </a:cubicBezTo>
                  <a:cubicBezTo>
                    <a:pt x="12" y="60"/>
                    <a:pt x="0" y="125"/>
                    <a:pt x="0" y="193"/>
                  </a:cubicBezTo>
                  <a:cubicBezTo>
                    <a:pt x="566" y="193"/>
                    <a:pt x="566" y="193"/>
                    <a:pt x="566" y="193"/>
                  </a:cubicBez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46"/>
            <p:cNvSpPr>
              <a:spLocks/>
            </p:cNvSpPr>
            <p:nvPr/>
          </p:nvSpPr>
          <p:spPr bwMode="auto">
            <a:xfrm>
              <a:off x="92075" y="0"/>
              <a:ext cx="1493838" cy="1592263"/>
            </a:xfrm>
            <a:custGeom>
              <a:avLst/>
              <a:gdLst>
                <a:gd name="T0" fmla="*/ 2147483647 w 533"/>
                <a:gd name="T1" fmla="*/ 2147483647 h 567"/>
                <a:gd name="T2" fmla="*/ 2147483647 w 533"/>
                <a:gd name="T3" fmla="*/ 2147483647 h 567"/>
                <a:gd name="T4" fmla="*/ 0 w 533"/>
                <a:gd name="T5" fmla="*/ 2147483647 h 567"/>
                <a:gd name="T6" fmla="*/ 2147483647 w 533"/>
                <a:gd name="T7" fmla="*/ 2147483647 h 567"/>
                <a:gd name="T8" fmla="*/ 2147483647 w 533"/>
                <a:gd name="T9" fmla="*/ 2147483647 h 567"/>
                <a:gd name="T10" fmla="*/ 2147483647 w 533"/>
                <a:gd name="T11" fmla="*/ 2147483647 h 5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3" h="567">
                  <a:moveTo>
                    <a:pt x="533" y="1"/>
                  </a:moveTo>
                  <a:cubicBezTo>
                    <a:pt x="377" y="0"/>
                    <a:pt x="235" y="64"/>
                    <a:pt x="133" y="166"/>
                  </a:cubicBezTo>
                  <a:cubicBezTo>
                    <a:pt x="75" y="225"/>
                    <a:pt x="29" y="295"/>
                    <a:pt x="0" y="374"/>
                  </a:cubicBezTo>
                  <a:cubicBezTo>
                    <a:pt x="533" y="567"/>
                    <a:pt x="533" y="567"/>
                    <a:pt x="533" y="567"/>
                  </a:cubicBezTo>
                  <a:cubicBezTo>
                    <a:pt x="533" y="567"/>
                    <a:pt x="533" y="567"/>
                    <a:pt x="533" y="567"/>
                  </a:cubicBezTo>
                  <a:lnTo>
                    <a:pt x="533"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Rectangle 47"/>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3" name="Freeform 48"/>
            <p:cNvSpPr>
              <a:spLocks/>
            </p:cNvSpPr>
            <p:nvPr/>
          </p:nvSpPr>
          <p:spPr bwMode="auto">
            <a:xfrm>
              <a:off x="465138" y="469900"/>
              <a:ext cx="2241550" cy="2244725"/>
            </a:xfrm>
            <a:custGeom>
              <a:avLst/>
              <a:gdLst>
                <a:gd name="T0" fmla="*/ 2147483647 w 800"/>
                <a:gd name="T1" fmla="*/ 2147483647 h 800"/>
                <a:gd name="T2" fmla="*/ 0 w 800"/>
                <a:gd name="T3" fmla="*/ 2147483647 h 800"/>
                <a:gd name="T4" fmla="*/ 2147483647 w 800"/>
                <a:gd name="T5" fmla="*/ 0 h 800"/>
                <a:gd name="T6" fmla="*/ 2147483647 w 800"/>
                <a:gd name="T7" fmla="*/ 2147483647 h 800"/>
                <a:gd name="T8" fmla="*/ 2147483647 w 800"/>
                <a:gd name="T9" fmla="*/ 2147483647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800">
                  <a:moveTo>
                    <a:pt x="400" y="800"/>
                  </a:moveTo>
                  <a:cubicBezTo>
                    <a:pt x="179" y="800"/>
                    <a:pt x="0" y="620"/>
                    <a:pt x="0" y="400"/>
                  </a:cubicBezTo>
                  <a:cubicBezTo>
                    <a:pt x="0" y="179"/>
                    <a:pt x="179" y="0"/>
                    <a:pt x="400" y="0"/>
                  </a:cubicBezTo>
                  <a:cubicBezTo>
                    <a:pt x="621" y="0"/>
                    <a:pt x="800" y="179"/>
                    <a:pt x="800" y="400"/>
                  </a:cubicBezTo>
                  <a:cubicBezTo>
                    <a:pt x="800" y="621"/>
                    <a:pt x="621" y="800"/>
                    <a:pt x="400" y="8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文本框 69"/>
            <p:cNvSpPr txBox="1">
              <a:spLocks noChangeArrowheads="1"/>
            </p:cNvSpPr>
            <p:nvPr/>
          </p:nvSpPr>
          <p:spPr bwMode="auto">
            <a:xfrm>
              <a:off x="909768" y="1187001"/>
              <a:ext cx="1412875" cy="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599" dirty="0">
                  <a:solidFill>
                    <a:schemeClr val="tx1">
                      <a:lumMod val="65000"/>
                      <a:lumOff val="35000"/>
                    </a:schemeClr>
                  </a:solidFill>
                </a:rPr>
                <a:t>45%</a:t>
              </a:r>
              <a:endParaRPr lang="zh-CN" altLang="en-US" sz="3599" dirty="0">
                <a:solidFill>
                  <a:schemeClr val="tx1">
                    <a:lumMod val="65000"/>
                    <a:lumOff val="35000"/>
                  </a:schemeClr>
                </a:solidFill>
              </a:endParaRPr>
            </a:p>
          </p:txBody>
        </p:sp>
      </p:grpSp>
      <p:grpSp>
        <p:nvGrpSpPr>
          <p:cNvPr id="3" name="组合 73"/>
          <p:cNvGrpSpPr>
            <a:grpSpLocks/>
          </p:cNvGrpSpPr>
          <p:nvPr/>
        </p:nvGrpSpPr>
        <p:grpSpPr bwMode="auto">
          <a:xfrm>
            <a:off x="3339706" y="1276626"/>
            <a:ext cx="2378869" cy="2513749"/>
            <a:chOff x="0" y="0"/>
            <a:chExt cx="3171825" cy="3351213"/>
          </a:xfrm>
        </p:grpSpPr>
        <p:sp>
          <p:nvSpPr>
            <p:cNvPr id="26" name="Freeform 5"/>
            <p:cNvSpPr>
              <a:spLocks/>
            </p:cNvSpPr>
            <p:nvPr/>
          </p:nvSpPr>
          <p:spPr bwMode="auto">
            <a:xfrm>
              <a:off x="1222375" y="2624138"/>
              <a:ext cx="727075" cy="727075"/>
            </a:xfrm>
            <a:custGeom>
              <a:avLst/>
              <a:gdLst>
                <a:gd name="T0" fmla="*/ 2147483647 w 458"/>
                <a:gd name="T1" fmla="*/ 2147483647 h 458"/>
                <a:gd name="T2" fmla="*/ 0 w 458"/>
                <a:gd name="T3" fmla="*/ 2147483647 h 458"/>
                <a:gd name="T4" fmla="*/ 2147483647 w 458"/>
                <a:gd name="T5" fmla="*/ 0 h 458"/>
                <a:gd name="T6" fmla="*/ 2147483647 w 458"/>
                <a:gd name="T7" fmla="*/ 2147483647 h 458"/>
                <a:gd name="T8" fmla="*/ 2147483647 w 458"/>
                <a:gd name="T9" fmla="*/ 2147483647 h 4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58">
                  <a:moveTo>
                    <a:pt x="229" y="458"/>
                  </a:moveTo>
                  <a:lnTo>
                    <a:pt x="0" y="228"/>
                  </a:lnTo>
                  <a:lnTo>
                    <a:pt x="229" y="0"/>
                  </a:lnTo>
                  <a:lnTo>
                    <a:pt x="458" y="228"/>
                  </a:lnTo>
                  <a:lnTo>
                    <a:pt x="229" y="45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6"/>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8" name="Rectangle 7"/>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9" name="Rectangle 8"/>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0" name="Rectangle 9"/>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1" name="Rectangle 10"/>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2" name="Rectangle 11"/>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3" name="Freeform 12"/>
            <p:cNvSpPr>
              <a:spLocks/>
            </p:cNvSpPr>
            <p:nvPr/>
          </p:nvSpPr>
          <p:spPr bwMode="auto">
            <a:xfrm>
              <a:off x="1585913" y="130175"/>
              <a:ext cx="1120775" cy="1462088"/>
            </a:xfrm>
            <a:custGeom>
              <a:avLst/>
              <a:gdLst>
                <a:gd name="T0" fmla="*/ 2147483647 w 400"/>
                <a:gd name="T1" fmla="*/ 2147483647 h 521"/>
                <a:gd name="T2" fmla="*/ 2147483647 w 400"/>
                <a:gd name="T3" fmla="*/ 0 h 521"/>
                <a:gd name="T4" fmla="*/ 0 w 400"/>
                <a:gd name="T5" fmla="*/ 2147483647 h 521"/>
                <a:gd name="T6" fmla="*/ 2147483647 w 400"/>
                <a:gd name="T7" fmla="*/ 2147483647 h 5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0" h="521">
                  <a:moveTo>
                    <a:pt x="400" y="120"/>
                  </a:moveTo>
                  <a:cubicBezTo>
                    <a:pt x="350" y="70"/>
                    <a:pt x="290" y="29"/>
                    <a:pt x="224" y="0"/>
                  </a:cubicBezTo>
                  <a:cubicBezTo>
                    <a:pt x="0" y="521"/>
                    <a:pt x="0" y="521"/>
                    <a:pt x="0" y="521"/>
                  </a:cubicBezTo>
                  <a:lnTo>
                    <a:pt x="400" y="120"/>
                  </a:ln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3"/>
            <p:cNvSpPr>
              <a:spLocks/>
            </p:cNvSpPr>
            <p:nvPr/>
          </p:nvSpPr>
          <p:spPr bwMode="auto">
            <a:xfrm>
              <a:off x="1585913" y="3175"/>
              <a:ext cx="627063" cy="1589088"/>
            </a:xfrm>
            <a:custGeom>
              <a:avLst/>
              <a:gdLst>
                <a:gd name="T0" fmla="*/ 0 w 224"/>
                <a:gd name="T1" fmla="*/ 2147483647 h 566"/>
                <a:gd name="T2" fmla="*/ 0 w 224"/>
                <a:gd name="T3" fmla="*/ 2147483647 h 566"/>
                <a:gd name="T4" fmla="*/ 2147483647 w 224"/>
                <a:gd name="T5" fmla="*/ 2147483647 h 566"/>
                <a:gd name="T6" fmla="*/ 0 w 224"/>
                <a:gd name="T7" fmla="*/ 0 h 566"/>
                <a:gd name="T8" fmla="*/ 0 w 224"/>
                <a:gd name="T9" fmla="*/ 0 h 566"/>
                <a:gd name="T10" fmla="*/ 0 w 224"/>
                <a:gd name="T11" fmla="*/ 2147483647 h 5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 h="566">
                  <a:moveTo>
                    <a:pt x="0" y="566"/>
                  </a:moveTo>
                  <a:cubicBezTo>
                    <a:pt x="0" y="566"/>
                    <a:pt x="0" y="566"/>
                    <a:pt x="0" y="566"/>
                  </a:cubicBezTo>
                  <a:cubicBezTo>
                    <a:pt x="224" y="45"/>
                    <a:pt x="224" y="45"/>
                    <a:pt x="224" y="45"/>
                  </a:cubicBezTo>
                  <a:cubicBezTo>
                    <a:pt x="155" y="16"/>
                    <a:pt x="80" y="0"/>
                    <a:pt x="0" y="0"/>
                  </a:cubicBezTo>
                  <a:cubicBezTo>
                    <a:pt x="0" y="0"/>
                    <a:pt x="0" y="0"/>
                    <a:pt x="0" y="0"/>
                  </a:cubicBezTo>
                  <a:cubicBezTo>
                    <a:pt x="0" y="566"/>
                    <a:pt x="0" y="566"/>
                    <a:pt x="0" y="56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14"/>
            <p:cNvSpPr>
              <a:spLocks/>
            </p:cNvSpPr>
            <p:nvPr/>
          </p:nvSpPr>
          <p:spPr bwMode="auto">
            <a:xfrm>
              <a:off x="0" y="466725"/>
              <a:ext cx="3171825" cy="2713038"/>
            </a:xfrm>
            <a:custGeom>
              <a:avLst/>
              <a:gdLst>
                <a:gd name="T0" fmla="*/ 2147483647 w 1132"/>
                <a:gd name="T1" fmla="*/ 0 h 967"/>
                <a:gd name="T2" fmla="*/ 2147483647 w 1132"/>
                <a:gd name="T3" fmla="*/ 2147483647 h 967"/>
                <a:gd name="T4" fmla="*/ 0 w 1132"/>
                <a:gd name="T5" fmla="*/ 2147483647 h 967"/>
                <a:gd name="T6" fmla="*/ 2147483647 w 1132"/>
                <a:gd name="T7" fmla="*/ 2147483647 h 967"/>
                <a:gd name="T8" fmla="*/ 2147483647 w 1132"/>
                <a:gd name="T9" fmla="*/ 2147483647 h 967"/>
                <a:gd name="T10" fmla="*/ 2147483647 w 1132"/>
                <a:gd name="T11" fmla="*/ 2147483647 h 967"/>
                <a:gd name="T12" fmla="*/ 2147483647 w 1132"/>
                <a:gd name="T13" fmla="*/ 2147483647 h 967"/>
                <a:gd name="T14" fmla="*/ 2147483647 w 1132"/>
                <a:gd name="T15" fmla="*/ 2147483647 h 967"/>
                <a:gd name="T16" fmla="*/ 2147483647 w 1132"/>
                <a:gd name="T17" fmla="*/ 2147483647 h 967"/>
                <a:gd name="T18" fmla="*/ 2147483647 w 1132"/>
                <a:gd name="T19" fmla="*/ 0 h 9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2" h="967">
                  <a:moveTo>
                    <a:pt x="966" y="0"/>
                  </a:moveTo>
                  <a:cubicBezTo>
                    <a:pt x="566" y="401"/>
                    <a:pt x="566" y="401"/>
                    <a:pt x="566" y="401"/>
                  </a:cubicBezTo>
                  <a:cubicBezTo>
                    <a:pt x="0" y="401"/>
                    <a:pt x="0" y="401"/>
                    <a:pt x="0" y="401"/>
                  </a:cubicBezTo>
                  <a:cubicBezTo>
                    <a:pt x="0" y="557"/>
                    <a:pt x="63" y="698"/>
                    <a:pt x="166" y="801"/>
                  </a:cubicBezTo>
                  <a:cubicBezTo>
                    <a:pt x="216" y="851"/>
                    <a:pt x="276" y="892"/>
                    <a:pt x="342" y="921"/>
                  </a:cubicBezTo>
                  <a:cubicBezTo>
                    <a:pt x="411" y="950"/>
                    <a:pt x="487" y="967"/>
                    <a:pt x="566" y="967"/>
                  </a:cubicBezTo>
                  <a:cubicBezTo>
                    <a:pt x="722" y="967"/>
                    <a:pt x="864" y="903"/>
                    <a:pt x="966" y="801"/>
                  </a:cubicBezTo>
                  <a:cubicBezTo>
                    <a:pt x="1025" y="743"/>
                    <a:pt x="1070" y="672"/>
                    <a:pt x="1099" y="593"/>
                  </a:cubicBezTo>
                  <a:cubicBezTo>
                    <a:pt x="1120" y="533"/>
                    <a:pt x="1132" y="468"/>
                    <a:pt x="1132" y="401"/>
                  </a:cubicBezTo>
                  <a:cubicBezTo>
                    <a:pt x="1132" y="244"/>
                    <a:pt x="1069" y="103"/>
                    <a:pt x="96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15"/>
            <p:cNvSpPr>
              <a:spLocks/>
            </p:cNvSpPr>
            <p:nvPr/>
          </p:nvSpPr>
          <p:spPr bwMode="auto">
            <a:xfrm>
              <a:off x="0" y="1049338"/>
              <a:ext cx="1585913" cy="542925"/>
            </a:xfrm>
            <a:custGeom>
              <a:avLst/>
              <a:gdLst>
                <a:gd name="T0" fmla="*/ 2147483647 w 566"/>
                <a:gd name="T1" fmla="*/ 2147483647 h 193"/>
                <a:gd name="T2" fmla="*/ 2147483647 w 566"/>
                <a:gd name="T3" fmla="*/ 0 h 193"/>
                <a:gd name="T4" fmla="*/ 0 w 566"/>
                <a:gd name="T5" fmla="*/ 2147483647 h 193"/>
                <a:gd name="T6" fmla="*/ 2147483647 w 566"/>
                <a:gd name="T7" fmla="*/ 2147483647 h 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6" h="193">
                  <a:moveTo>
                    <a:pt x="566" y="193"/>
                  </a:moveTo>
                  <a:cubicBezTo>
                    <a:pt x="33" y="0"/>
                    <a:pt x="33" y="0"/>
                    <a:pt x="33" y="0"/>
                  </a:cubicBezTo>
                  <a:cubicBezTo>
                    <a:pt x="12" y="60"/>
                    <a:pt x="0" y="125"/>
                    <a:pt x="0" y="193"/>
                  </a:cubicBezTo>
                  <a:cubicBezTo>
                    <a:pt x="566" y="193"/>
                    <a:pt x="566" y="193"/>
                    <a:pt x="566" y="19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16"/>
            <p:cNvSpPr>
              <a:spLocks/>
            </p:cNvSpPr>
            <p:nvPr/>
          </p:nvSpPr>
          <p:spPr bwMode="auto">
            <a:xfrm>
              <a:off x="92075" y="0"/>
              <a:ext cx="1493838" cy="1592263"/>
            </a:xfrm>
            <a:custGeom>
              <a:avLst/>
              <a:gdLst>
                <a:gd name="T0" fmla="*/ 2147483647 w 533"/>
                <a:gd name="T1" fmla="*/ 2147483647 h 567"/>
                <a:gd name="T2" fmla="*/ 2147483647 w 533"/>
                <a:gd name="T3" fmla="*/ 2147483647 h 567"/>
                <a:gd name="T4" fmla="*/ 0 w 533"/>
                <a:gd name="T5" fmla="*/ 2147483647 h 567"/>
                <a:gd name="T6" fmla="*/ 2147483647 w 533"/>
                <a:gd name="T7" fmla="*/ 2147483647 h 567"/>
                <a:gd name="T8" fmla="*/ 2147483647 w 533"/>
                <a:gd name="T9" fmla="*/ 2147483647 h 567"/>
                <a:gd name="T10" fmla="*/ 2147483647 w 533"/>
                <a:gd name="T11" fmla="*/ 2147483647 h 5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3" h="567">
                  <a:moveTo>
                    <a:pt x="533" y="1"/>
                  </a:moveTo>
                  <a:cubicBezTo>
                    <a:pt x="377" y="0"/>
                    <a:pt x="235" y="64"/>
                    <a:pt x="133" y="166"/>
                  </a:cubicBezTo>
                  <a:cubicBezTo>
                    <a:pt x="74" y="225"/>
                    <a:pt x="29" y="295"/>
                    <a:pt x="0" y="374"/>
                  </a:cubicBezTo>
                  <a:cubicBezTo>
                    <a:pt x="533" y="567"/>
                    <a:pt x="533" y="567"/>
                    <a:pt x="533" y="567"/>
                  </a:cubicBezTo>
                  <a:cubicBezTo>
                    <a:pt x="533" y="567"/>
                    <a:pt x="533" y="567"/>
                    <a:pt x="533" y="567"/>
                  </a:cubicBezTo>
                  <a:lnTo>
                    <a:pt x="533" y="1"/>
                  </a:ln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Rectangle 17"/>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39" name="Freeform 18"/>
            <p:cNvSpPr>
              <a:spLocks/>
            </p:cNvSpPr>
            <p:nvPr/>
          </p:nvSpPr>
          <p:spPr bwMode="auto">
            <a:xfrm>
              <a:off x="465138" y="469900"/>
              <a:ext cx="2241550" cy="2244725"/>
            </a:xfrm>
            <a:custGeom>
              <a:avLst/>
              <a:gdLst>
                <a:gd name="T0" fmla="*/ 2147483647 w 800"/>
                <a:gd name="T1" fmla="*/ 2147483647 h 800"/>
                <a:gd name="T2" fmla="*/ 0 w 800"/>
                <a:gd name="T3" fmla="*/ 2147483647 h 800"/>
                <a:gd name="T4" fmla="*/ 2147483647 w 800"/>
                <a:gd name="T5" fmla="*/ 0 h 800"/>
                <a:gd name="T6" fmla="*/ 2147483647 w 800"/>
                <a:gd name="T7" fmla="*/ 2147483647 h 800"/>
                <a:gd name="T8" fmla="*/ 2147483647 w 800"/>
                <a:gd name="T9" fmla="*/ 2147483647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800">
                  <a:moveTo>
                    <a:pt x="400" y="800"/>
                  </a:moveTo>
                  <a:cubicBezTo>
                    <a:pt x="179" y="800"/>
                    <a:pt x="0" y="620"/>
                    <a:pt x="0" y="400"/>
                  </a:cubicBezTo>
                  <a:cubicBezTo>
                    <a:pt x="0" y="179"/>
                    <a:pt x="179" y="0"/>
                    <a:pt x="400" y="0"/>
                  </a:cubicBezTo>
                  <a:cubicBezTo>
                    <a:pt x="621" y="0"/>
                    <a:pt x="800" y="179"/>
                    <a:pt x="800" y="400"/>
                  </a:cubicBezTo>
                  <a:cubicBezTo>
                    <a:pt x="800" y="621"/>
                    <a:pt x="621" y="800"/>
                    <a:pt x="400" y="8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文本框 70"/>
            <p:cNvSpPr txBox="1">
              <a:spLocks noChangeArrowheads="1"/>
            </p:cNvSpPr>
            <p:nvPr/>
          </p:nvSpPr>
          <p:spPr bwMode="auto">
            <a:xfrm>
              <a:off x="977101" y="1163808"/>
              <a:ext cx="1412875" cy="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599" dirty="0">
                  <a:solidFill>
                    <a:schemeClr val="tx1">
                      <a:lumMod val="65000"/>
                      <a:lumOff val="35000"/>
                    </a:schemeClr>
                  </a:solidFill>
                </a:rPr>
                <a:t>55%</a:t>
              </a:r>
              <a:endParaRPr lang="zh-CN" altLang="en-US" sz="3599" dirty="0">
                <a:solidFill>
                  <a:schemeClr val="tx1">
                    <a:lumMod val="65000"/>
                    <a:lumOff val="35000"/>
                  </a:schemeClr>
                </a:solidFill>
              </a:endParaRPr>
            </a:p>
          </p:txBody>
        </p:sp>
      </p:grpSp>
      <p:grpSp>
        <p:nvGrpSpPr>
          <p:cNvPr id="4" name="组合 74"/>
          <p:cNvGrpSpPr>
            <a:grpSpLocks/>
          </p:cNvGrpSpPr>
          <p:nvPr/>
        </p:nvGrpSpPr>
        <p:grpSpPr bwMode="auto">
          <a:xfrm>
            <a:off x="6059093" y="1276626"/>
            <a:ext cx="2378869" cy="2513749"/>
            <a:chOff x="0" y="0"/>
            <a:chExt cx="3171826" cy="3351213"/>
          </a:xfrm>
        </p:grpSpPr>
        <p:sp>
          <p:nvSpPr>
            <p:cNvPr id="42" name="Freeform 19"/>
            <p:cNvSpPr>
              <a:spLocks/>
            </p:cNvSpPr>
            <p:nvPr/>
          </p:nvSpPr>
          <p:spPr bwMode="auto">
            <a:xfrm>
              <a:off x="1222375" y="2624138"/>
              <a:ext cx="727075" cy="727075"/>
            </a:xfrm>
            <a:custGeom>
              <a:avLst/>
              <a:gdLst>
                <a:gd name="T0" fmla="*/ 2147483647 w 458"/>
                <a:gd name="T1" fmla="*/ 2147483647 h 458"/>
                <a:gd name="T2" fmla="*/ 0 w 458"/>
                <a:gd name="T3" fmla="*/ 2147483647 h 458"/>
                <a:gd name="T4" fmla="*/ 2147483647 w 458"/>
                <a:gd name="T5" fmla="*/ 0 h 458"/>
                <a:gd name="T6" fmla="*/ 2147483647 w 458"/>
                <a:gd name="T7" fmla="*/ 2147483647 h 458"/>
                <a:gd name="T8" fmla="*/ 2147483647 w 458"/>
                <a:gd name="T9" fmla="*/ 2147483647 h 4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58">
                  <a:moveTo>
                    <a:pt x="229" y="458"/>
                  </a:moveTo>
                  <a:lnTo>
                    <a:pt x="0" y="228"/>
                  </a:lnTo>
                  <a:lnTo>
                    <a:pt x="229" y="0"/>
                  </a:lnTo>
                  <a:lnTo>
                    <a:pt x="458" y="228"/>
                  </a:lnTo>
                  <a:lnTo>
                    <a:pt x="229" y="45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Rectangle 20"/>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4" name="Freeform 21"/>
            <p:cNvSpPr>
              <a:spLocks/>
            </p:cNvSpPr>
            <p:nvPr/>
          </p:nvSpPr>
          <p:spPr bwMode="auto">
            <a:xfrm>
              <a:off x="1585913" y="466725"/>
              <a:ext cx="1585913" cy="2247900"/>
            </a:xfrm>
            <a:custGeom>
              <a:avLst/>
              <a:gdLst>
                <a:gd name="T0" fmla="*/ 2147483647 w 566"/>
                <a:gd name="T1" fmla="*/ 2147483647 h 801"/>
                <a:gd name="T2" fmla="*/ 2147483647 w 566"/>
                <a:gd name="T3" fmla="*/ 2147483647 h 801"/>
                <a:gd name="T4" fmla="*/ 2147483647 w 566"/>
                <a:gd name="T5" fmla="*/ 2147483647 h 801"/>
                <a:gd name="T6" fmla="*/ 2147483647 w 566"/>
                <a:gd name="T7" fmla="*/ 0 h 801"/>
                <a:gd name="T8" fmla="*/ 0 w 566"/>
                <a:gd name="T9" fmla="*/ 2147483647 h 801"/>
                <a:gd name="T10" fmla="*/ 0 w 566"/>
                <a:gd name="T11" fmla="*/ 2147483647 h 801"/>
                <a:gd name="T12" fmla="*/ 0 w 566"/>
                <a:gd name="T13" fmla="*/ 2147483647 h 801"/>
                <a:gd name="T14" fmla="*/ 2147483647 w 566"/>
                <a:gd name="T15" fmla="*/ 2147483647 h 8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6" h="801">
                  <a:moveTo>
                    <a:pt x="400" y="801"/>
                  </a:moveTo>
                  <a:cubicBezTo>
                    <a:pt x="458" y="743"/>
                    <a:pt x="504" y="672"/>
                    <a:pt x="533" y="593"/>
                  </a:cubicBezTo>
                  <a:cubicBezTo>
                    <a:pt x="554" y="533"/>
                    <a:pt x="566" y="468"/>
                    <a:pt x="566" y="401"/>
                  </a:cubicBezTo>
                  <a:cubicBezTo>
                    <a:pt x="566" y="244"/>
                    <a:pt x="503" y="103"/>
                    <a:pt x="400" y="0"/>
                  </a:cubicBezTo>
                  <a:cubicBezTo>
                    <a:pt x="0" y="401"/>
                    <a:pt x="0" y="401"/>
                    <a:pt x="0" y="401"/>
                  </a:cubicBezTo>
                  <a:cubicBezTo>
                    <a:pt x="0" y="401"/>
                    <a:pt x="0" y="401"/>
                    <a:pt x="0" y="401"/>
                  </a:cubicBezTo>
                  <a:cubicBezTo>
                    <a:pt x="0" y="401"/>
                    <a:pt x="0" y="401"/>
                    <a:pt x="0" y="401"/>
                  </a:cubicBezTo>
                  <a:lnTo>
                    <a:pt x="400" y="801"/>
                  </a:ln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Rectangle 22"/>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6" name="Rectangle 23"/>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7" name="Rectangle 24"/>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8" name="Rectangle 25"/>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49" name="Rectangle 26"/>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0" name="Freeform 27"/>
            <p:cNvSpPr>
              <a:spLocks/>
            </p:cNvSpPr>
            <p:nvPr/>
          </p:nvSpPr>
          <p:spPr bwMode="auto">
            <a:xfrm>
              <a:off x="1585913" y="130175"/>
              <a:ext cx="1120775" cy="1462088"/>
            </a:xfrm>
            <a:custGeom>
              <a:avLst/>
              <a:gdLst>
                <a:gd name="T0" fmla="*/ 2147483647 w 400"/>
                <a:gd name="T1" fmla="*/ 2147483647 h 521"/>
                <a:gd name="T2" fmla="*/ 2147483647 w 400"/>
                <a:gd name="T3" fmla="*/ 0 h 521"/>
                <a:gd name="T4" fmla="*/ 0 w 400"/>
                <a:gd name="T5" fmla="*/ 2147483647 h 521"/>
                <a:gd name="T6" fmla="*/ 2147483647 w 400"/>
                <a:gd name="T7" fmla="*/ 2147483647 h 5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0" h="521">
                  <a:moveTo>
                    <a:pt x="400" y="120"/>
                  </a:moveTo>
                  <a:cubicBezTo>
                    <a:pt x="350" y="70"/>
                    <a:pt x="290" y="29"/>
                    <a:pt x="224" y="0"/>
                  </a:cubicBezTo>
                  <a:cubicBezTo>
                    <a:pt x="0" y="521"/>
                    <a:pt x="0" y="521"/>
                    <a:pt x="0" y="521"/>
                  </a:cubicBezTo>
                  <a:lnTo>
                    <a:pt x="400" y="12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28"/>
            <p:cNvSpPr>
              <a:spLocks/>
            </p:cNvSpPr>
            <p:nvPr/>
          </p:nvSpPr>
          <p:spPr bwMode="auto">
            <a:xfrm>
              <a:off x="1585913" y="3175"/>
              <a:ext cx="627063" cy="1589088"/>
            </a:xfrm>
            <a:custGeom>
              <a:avLst/>
              <a:gdLst>
                <a:gd name="T0" fmla="*/ 0 w 224"/>
                <a:gd name="T1" fmla="*/ 2147483647 h 566"/>
                <a:gd name="T2" fmla="*/ 0 w 224"/>
                <a:gd name="T3" fmla="*/ 2147483647 h 566"/>
                <a:gd name="T4" fmla="*/ 2147483647 w 224"/>
                <a:gd name="T5" fmla="*/ 2147483647 h 566"/>
                <a:gd name="T6" fmla="*/ 0 w 224"/>
                <a:gd name="T7" fmla="*/ 0 h 566"/>
                <a:gd name="T8" fmla="*/ 0 w 224"/>
                <a:gd name="T9" fmla="*/ 0 h 566"/>
                <a:gd name="T10" fmla="*/ 0 w 224"/>
                <a:gd name="T11" fmla="*/ 2147483647 h 5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4" h="566">
                  <a:moveTo>
                    <a:pt x="0" y="566"/>
                  </a:moveTo>
                  <a:cubicBezTo>
                    <a:pt x="0" y="566"/>
                    <a:pt x="0" y="566"/>
                    <a:pt x="0" y="566"/>
                  </a:cubicBezTo>
                  <a:cubicBezTo>
                    <a:pt x="224" y="45"/>
                    <a:pt x="224" y="45"/>
                    <a:pt x="224" y="45"/>
                  </a:cubicBezTo>
                  <a:cubicBezTo>
                    <a:pt x="155" y="16"/>
                    <a:pt x="79" y="0"/>
                    <a:pt x="0" y="0"/>
                  </a:cubicBezTo>
                  <a:cubicBezTo>
                    <a:pt x="0" y="0"/>
                    <a:pt x="0" y="0"/>
                    <a:pt x="0" y="0"/>
                  </a:cubicBezTo>
                  <a:cubicBezTo>
                    <a:pt x="0" y="566"/>
                    <a:pt x="0" y="566"/>
                    <a:pt x="0" y="566"/>
                  </a:cubicBez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29"/>
            <p:cNvSpPr>
              <a:spLocks/>
            </p:cNvSpPr>
            <p:nvPr/>
          </p:nvSpPr>
          <p:spPr bwMode="auto">
            <a:xfrm>
              <a:off x="0" y="1592263"/>
              <a:ext cx="2706688" cy="1587500"/>
            </a:xfrm>
            <a:custGeom>
              <a:avLst/>
              <a:gdLst>
                <a:gd name="T0" fmla="*/ 2147483647 w 966"/>
                <a:gd name="T1" fmla="*/ 0 h 566"/>
                <a:gd name="T2" fmla="*/ 0 w 966"/>
                <a:gd name="T3" fmla="*/ 0 h 566"/>
                <a:gd name="T4" fmla="*/ 2147483647 w 966"/>
                <a:gd name="T5" fmla="*/ 2147483647 h 566"/>
                <a:gd name="T6" fmla="*/ 2147483647 w 966"/>
                <a:gd name="T7" fmla="*/ 2147483647 h 566"/>
                <a:gd name="T8" fmla="*/ 2147483647 w 966"/>
                <a:gd name="T9" fmla="*/ 2147483647 h 566"/>
                <a:gd name="T10" fmla="*/ 2147483647 w 966"/>
                <a:gd name="T11" fmla="*/ 2147483647 h 566"/>
                <a:gd name="T12" fmla="*/ 2147483647 w 966"/>
                <a:gd name="T13" fmla="*/ 0 h 5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6" h="566">
                  <a:moveTo>
                    <a:pt x="566" y="0"/>
                  </a:moveTo>
                  <a:cubicBezTo>
                    <a:pt x="0" y="0"/>
                    <a:pt x="0" y="0"/>
                    <a:pt x="0" y="0"/>
                  </a:cubicBezTo>
                  <a:cubicBezTo>
                    <a:pt x="0" y="156"/>
                    <a:pt x="63" y="297"/>
                    <a:pt x="166" y="400"/>
                  </a:cubicBezTo>
                  <a:cubicBezTo>
                    <a:pt x="216" y="450"/>
                    <a:pt x="276" y="491"/>
                    <a:pt x="342" y="520"/>
                  </a:cubicBezTo>
                  <a:cubicBezTo>
                    <a:pt x="411" y="549"/>
                    <a:pt x="486" y="566"/>
                    <a:pt x="566" y="566"/>
                  </a:cubicBezTo>
                  <a:cubicBezTo>
                    <a:pt x="722" y="566"/>
                    <a:pt x="864" y="502"/>
                    <a:pt x="966" y="400"/>
                  </a:cubicBezTo>
                  <a:lnTo>
                    <a:pt x="56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30"/>
            <p:cNvSpPr>
              <a:spLocks/>
            </p:cNvSpPr>
            <p:nvPr/>
          </p:nvSpPr>
          <p:spPr bwMode="auto">
            <a:xfrm>
              <a:off x="0" y="1049338"/>
              <a:ext cx="1585913" cy="542925"/>
            </a:xfrm>
            <a:custGeom>
              <a:avLst/>
              <a:gdLst>
                <a:gd name="T0" fmla="*/ 2147483647 w 566"/>
                <a:gd name="T1" fmla="*/ 2147483647 h 193"/>
                <a:gd name="T2" fmla="*/ 2147483647 w 566"/>
                <a:gd name="T3" fmla="*/ 0 h 193"/>
                <a:gd name="T4" fmla="*/ 0 w 566"/>
                <a:gd name="T5" fmla="*/ 2147483647 h 193"/>
                <a:gd name="T6" fmla="*/ 2147483647 w 566"/>
                <a:gd name="T7" fmla="*/ 2147483647 h 1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66" h="193">
                  <a:moveTo>
                    <a:pt x="566" y="193"/>
                  </a:moveTo>
                  <a:cubicBezTo>
                    <a:pt x="33" y="0"/>
                    <a:pt x="33" y="0"/>
                    <a:pt x="33" y="0"/>
                  </a:cubicBezTo>
                  <a:cubicBezTo>
                    <a:pt x="12" y="60"/>
                    <a:pt x="0" y="125"/>
                    <a:pt x="0" y="193"/>
                  </a:cubicBezTo>
                  <a:cubicBezTo>
                    <a:pt x="566" y="193"/>
                    <a:pt x="566" y="193"/>
                    <a:pt x="566" y="193"/>
                  </a:cubicBezTo>
                  <a:close/>
                </a:path>
              </a:pathLst>
            </a:custGeom>
            <a:solidFill>
              <a:srgbClr val="C4C7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31"/>
            <p:cNvSpPr>
              <a:spLocks/>
            </p:cNvSpPr>
            <p:nvPr/>
          </p:nvSpPr>
          <p:spPr bwMode="auto">
            <a:xfrm>
              <a:off x="92075" y="0"/>
              <a:ext cx="1493838" cy="1592263"/>
            </a:xfrm>
            <a:custGeom>
              <a:avLst/>
              <a:gdLst>
                <a:gd name="T0" fmla="*/ 2147483647 w 533"/>
                <a:gd name="T1" fmla="*/ 2147483647 h 567"/>
                <a:gd name="T2" fmla="*/ 2147483647 w 533"/>
                <a:gd name="T3" fmla="*/ 2147483647 h 567"/>
                <a:gd name="T4" fmla="*/ 0 w 533"/>
                <a:gd name="T5" fmla="*/ 2147483647 h 567"/>
                <a:gd name="T6" fmla="*/ 2147483647 w 533"/>
                <a:gd name="T7" fmla="*/ 2147483647 h 567"/>
                <a:gd name="T8" fmla="*/ 2147483647 w 533"/>
                <a:gd name="T9" fmla="*/ 2147483647 h 567"/>
                <a:gd name="T10" fmla="*/ 2147483647 w 533"/>
                <a:gd name="T11" fmla="*/ 2147483647 h 5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3" h="567">
                  <a:moveTo>
                    <a:pt x="533" y="1"/>
                  </a:moveTo>
                  <a:cubicBezTo>
                    <a:pt x="377" y="0"/>
                    <a:pt x="235" y="64"/>
                    <a:pt x="133" y="166"/>
                  </a:cubicBezTo>
                  <a:cubicBezTo>
                    <a:pt x="74" y="225"/>
                    <a:pt x="29" y="295"/>
                    <a:pt x="0" y="374"/>
                  </a:cubicBezTo>
                  <a:cubicBezTo>
                    <a:pt x="533" y="567"/>
                    <a:pt x="533" y="567"/>
                    <a:pt x="533" y="567"/>
                  </a:cubicBezTo>
                  <a:cubicBezTo>
                    <a:pt x="533" y="567"/>
                    <a:pt x="533" y="567"/>
                    <a:pt x="533" y="567"/>
                  </a:cubicBezTo>
                  <a:lnTo>
                    <a:pt x="533" y="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Rectangle 32"/>
            <p:cNvSpPr>
              <a:spLocks noChangeArrowheads="1"/>
            </p:cNvSpPr>
            <p:nvPr/>
          </p:nvSpPr>
          <p:spPr bwMode="auto">
            <a:xfrm>
              <a:off x="1585913" y="1592263"/>
              <a:ext cx="1588" cy="1588"/>
            </a:xfrm>
            <a:prstGeom prst="rect">
              <a:avLst/>
            </a:prstGeom>
            <a:solidFill>
              <a:srgbClr val="FDC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56" name="Freeform 33"/>
            <p:cNvSpPr>
              <a:spLocks/>
            </p:cNvSpPr>
            <p:nvPr/>
          </p:nvSpPr>
          <p:spPr bwMode="auto">
            <a:xfrm>
              <a:off x="465138" y="469900"/>
              <a:ext cx="2241550" cy="2244725"/>
            </a:xfrm>
            <a:custGeom>
              <a:avLst/>
              <a:gdLst>
                <a:gd name="T0" fmla="*/ 2147483647 w 800"/>
                <a:gd name="T1" fmla="*/ 2147483647 h 800"/>
                <a:gd name="T2" fmla="*/ 0 w 800"/>
                <a:gd name="T3" fmla="*/ 2147483647 h 800"/>
                <a:gd name="T4" fmla="*/ 2147483647 w 800"/>
                <a:gd name="T5" fmla="*/ 0 h 800"/>
                <a:gd name="T6" fmla="*/ 2147483647 w 800"/>
                <a:gd name="T7" fmla="*/ 2147483647 h 800"/>
                <a:gd name="T8" fmla="*/ 2147483647 w 800"/>
                <a:gd name="T9" fmla="*/ 2147483647 h 8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0" h="800">
                  <a:moveTo>
                    <a:pt x="400" y="800"/>
                  </a:moveTo>
                  <a:cubicBezTo>
                    <a:pt x="179" y="800"/>
                    <a:pt x="0" y="620"/>
                    <a:pt x="0" y="400"/>
                  </a:cubicBezTo>
                  <a:cubicBezTo>
                    <a:pt x="0" y="179"/>
                    <a:pt x="179" y="0"/>
                    <a:pt x="400" y="0"/>
                  </a:cubicBezTo>
                  <a:cubicBezTo>
                    <a:pt x="621" y="0"/>
                    <a:pt x="800" y="179"/>
                    <a:pt x="800" y="400"/>
                  </a:cubicBezTo>
                  <a:cubicBezTo>
                    <a:pt x="800" y="621"/>
                    <a:pt x="621" y="800"/>
                    <a:pt x="400" y="8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文本框 71"/>
            <p:cNvSpPr txBox="1">
              <a:spLocks noChangeArrowheads="1"/>
            </p:cNvSpPr>
            <p:nvPr/>
          </p:nvSpPr>
          <p:spPr bwMode="auto">
            <a:xfrm>
              <a:off x="946698" y="1129010"/>
              <a:ext cx="1412875" cy="86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3599" dirty="0">
                  <a:solidFill>
                    <a:schemeClr val="tx1">
                      <a:lumMod val="65000"/>
                      <a:lumOff val="35000"/>
                    </a:schemeClr>
                  </a:solidFill>
                </a:rPr>
                <a:t>33%</a:t>
              </a:r>
              <a:endParaRPr lang="zh-CN" altLang="en-US" sz="3599" dirty="0">
                <a:solidFill>
                  <a:schemeClr val="tx1">
                    <a:lumMod val="65000"/>
                    <a:lumOff val="35000"/>
                  </a:schemeClr>
                </a:solidFill>
              </a:endParaRPr>
            </a:p>
          </p:txBody>
        </p:sp>
      </p:grpSp>
      <p:sp>
        <p:nvSpPr>
          <p:cNvPr id="58" name="文本框 75"/>
          <p:cNvSpPr txBox="1">
            <a:spLocks noChangeArrowheads="1"/>
          </p:cNvSpPr>
          <p:nvPr/>
        </p:nvSpPr>
        <p:spPr bwMode="auto">
          <a:xfrm>
            <a:off x="1360887" y="3847533"/>
            <a:ext cx="897731"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59" name="文本框 76"/>
          <p:cNvSpPr txBox="1">
            <a:spLocks noChangeArrowheads="1"/>
          </p:cNvSpPr>
          <p:nvPr/>
        </p:nvSpPr>
        <p:spPr bwMode="auto">
          <a:xfrm>
            <a:off x="969169" y="4184524"/>
            <a:ext cx="1903810"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数据内容说明，数据内容说明，数据内容说明，数据内容说明，</a:t>
            </a:r>
          </a:p>
        </p:txBody>
      </p:sp>
      <p:sp>
        <p:nvSpPr>
          <p:cNvPr id="60" name="文本框 77"/>
          <p:cNvSpPr txBox="1">
            <a:spLocks noChangeArrowheads="1"/>
          </p:cNvSpPr>
          <p:nvPr/>
        </p:nvSpPr>
        <p:spPr bwMode="auto">
          <a:xfrm>
            <a:off x="4073131" y="3847533"/>
            <a:ext cx="897731"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61" name="文本框 78"/>
          <p:cNvSpPr txBox="1">
            <a:spLocks noChangeArrowheads="1"/>
          </p:cNvSpPr>
          <p:nvPr/>
        </p:nvSpPr>
        <p:spPr bwMode="auto">
          <a:xfrm>
            <a:off x="3681415" y="4184524"/>
            <a:ext cx="1902619"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数据内容说明，数据内容说明，数据内容说明，数据内容说明，</a:t>
            </a:r>
          </a:p>
        </p:txBody>
      </p:sp>
      <p:sp>
        <p:nvSpPr>
          <p:cNvPr id="62" name="文本框 79"/>
          <p:cNvSpPr txBox="1">
            <a:spLocks noChangeArrowheads="1"/>
          </p:cNvSpPr>
          <p:nvPr/>
        </p:nvSpPr>
        <p:spPr bwMode="auto">
          <a:xfrm>
            <a:off x="6785375" y="3847533"/>
            <a:ext cx="897731"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400" b="1" dirty="0">
                <a:solidFill>
                  <a:schemeClr val="tx1">
                    <a:lumMod val="65000"/>
                    <a:lumOff val="35000"/>
                  </a:schemeClr>
                </a:solidFill>
                <a:latin typeface="微软雅黑" pitchFamily="34" charset="-122"/>
                <a:ea typeface="微软雅黑" pitchFamily="34" charset="-122"/>
              </a:rPr>
              <a:t>标题内容</a:t>
            </a:r>
          </a:p>
        </p:txBody>
      </p:sp>
      <p:sp>
        <p:nvSpPr>
          <p:cNvPr id="63" name="文本框 80"/>
          <p:cNvSpPr txBox="1">
            <a:spLocks noChangeArrowheads="1"/>
          </p:cNvSpPr>
          <p:nvPr/>
        </p:nvSpPr>
        <p:spPr bwMode="auto">
          <a:xfrm>
            <a:off x="6393659" y="4184524"/>
            <a:ext cx="1902619" cy="40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zh-CN" altLang="en-US" sz="1000" dirty="0">
                <a:solidFill>
                  <a:schemeClr val="tx1">
                    <a:lumMod val="65000"/>
                    <a:lumOff val="35000"/>
                  </a:schemeClr>
                </a:solidFill>
                <a:latin typeface="微软雅黑" pitchFamily="34" charset="-122"/>
                <a:ea typeface="微软雅黑" pitchFamily="34" charset="-122"/>
              </a:rPr>
              <a:t>数据内容说明，数据内容说明，数据内容说明，数据内容说明，</a:t>
            </a:r>
          </a:p>
        </p:txBody>
      </p:sp>
    </p:spTree>
    <p:extLst>
      <p:ext uri="{BB962C8B-B14F-4D97-AF65-F5344CB8AC3E}">
        <p14:creationId xmlns:p14="http://schemas.microsoft.com/office/powerpoint/2010/main" val="3686745185"/>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000"/>
                                        <p:tgtEl>
                                          <p:spTgt spid="58"/>
                                        </p:tgtEl>
                                      </p:cBhvr>
                                    </p:animEffect>
                                    <p:anim calcmode="lin" valueType="num">
                                      <p:cBhvr>
                                        <p:cTn id="13" dur="1000" fill="hold"/>
                                        <p:tgtEl>
                                          <p:spTgt spid="58"/>
                                        </p:tgtEl>
                                        <p:attrNameLst>
                                          <p:attrName>ppt_x</p:attrName>
                                        </p:attrNameLst>
                                      </p:cBhvr>
                                      <p:tavLst>
                                        <p:tav tm="0">
                                          <p:val>
                                            <p:strVal val="#ppt_x"/>
                                          </p:val>
                                        </p:tav>
                                        <p:tav tm="100000">
                                          <p:val>
                                            <p:strVal val="#ppt_x"/>
                                          </p:val>
                                        </p:tav>
                                      </p:tavLst>
                                    </p:anim>
                                    <p:anim calcmode="lin" valueType="num">
                                      <p:cBhvr>
                                        <p:cTn id="14" dur="1000" fill="hold"/>
                                        <p:tgtEl>
                                          <p:spTgt spid="5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0"/>
                                        <p:tgtEl>
                                          <p:spTgt spid="59"/>
                                        </p:tgtEl>
                                      </p:cBhvr>
                                    </p:animEffect>
                                    <p:anim calcmode="lin" valueType="num">
                                      <p:cBhvr>
                                        <p:cTn id="18" dur="1000" fill="hold"/>
                                        <p:tgtEl>
                                          <p:spTgt spid="59"/>
                                        </p:tgtEl>
                                        <p:attrNameLst>
                                          <p:attrName>ppt_x</p:attrName>
                                        </p:attrNameLst>
                                      </p:cBhvr>
                                      <p:tavLst>
                                        <p:tav tm="0">
                                          <p:val>
                                            <p:strVal val="#ppt_x"/>
                                          </p:val>
                                        </p:tav>
                                        <p:tav tm="100000">
                                          <p:val>
                                            <p:strVal val="#ppt_x"/>
                                          </p:val>
                                        </p:tav>
                                      </p:tavLst>
                                    </p:anim>
                                    <p:anim calcmode="lin" valueType="num">
                                      <p:cBhvr>
                                        <p:cTn id="19" dur="1000" fill="hold"/>
                                        <p:tgtEl>
                                          <p:spTgt spid="59"/>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1000"/>
                                        <p:tgtEl>
                                          <p:spTgt spid="60"/>
                                        </p:tgtEl>
                                      </p:cBhvr>
                                    </p:animEffect>
                                    <p:anim calcmode="lin" valueType="num">
                                      <p:cBhvr>
                                        <p:cTn id="29" dur="1000" fill="hold"/>
                                        <p:tgtEl>
                                          <p:spTgt spid="60"/>
                                        </p:tgtEl>
                                        <p:attrNameLst>
                                          <p:attrName>ppt_x</p:attrName>
                                        </p:attrNameLst>
                                      </p:cBhvr>
                                      <p:tavLst>
                                        <p:tav tm="0">
                                          <p:val>
                                            <p:strVal val="#ppt_x"/>
                                          </p:val>
                                        </p:tav>
                                        <p:tav tm="100000">
                                          <p:val>
                                            <p:strVal val="#ppt_x"/>
                                          </p:val>
                                        </p:tav>
                                      </p:tavLst>
                                    </p:anim>
                                    <p:anim calcmode="lin" valueType="num">
                                      <p:cBhvr>
                                        <p:cTn id="30" dur="1000" fill="hold"/>
                                        <p:tgtEl>
                                          <p:spTgt spid="6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anim calcmode="lin" valueType="num">
                                      <p:cBhvr>
                                        <p:cTn id="34" dur="1000" fill="hold"/>
                                        <p:tgtEl>
                                          <p:spTgt spid="61"/>
                                        </p:tgtEl>
                                        <p:attrNameLst>
                                          <p:attrName>ppt_x</p:attrName>
                                        </p:attrNameLst>
                                      </p:cBhvr>
                                      <p:tavLst>
                                        <p:tav tm="0">
                                          <p:val>
                                            <p:strVal val="#ppt_x"/>
                                          </p:val>
                                        </p:tav>
                                        <p:tav tm="100000">
                                          <p:val>
                                            <p:strVal val="#ppt_x"/>
                                          </p:val>
                                        </p:tav>
                                      </p:tavLst>
                                    </p:anim>
                                    <p:anim calcmode="lin" valueType="num">
                                      <p:cBhvr>
                                        <p:cTn id="35" dur="1000" fill="hold"/>
                                        <p:tgtEl>
                                          <p:spTgt spid="61"/>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1000"/>
                                        <p:tgtEl>
                                          <p:spTgt spid="62"/>
                                        </p:tgtEl>
                                      </p:cBhvr>
                                    </p:animEffect>
                                    <p:anim calcmode="lin" valueType="num">
                                      <p:cBhvr>
                                        <p:cTn id="45" dur="1000" fill="hold"/>
                                        <p:tgtEl>
                                          <p:spTgt spid="62"/>
                                        </p:tgtEl>
                                        <p:attrNameLst>
                                          <p:attrName>ppt_x</p:attrName>
                                        </p:attrNameLst>
                                      </p:cBhvr>
                                      <p:tavLst>
                                        <p:tav tm="0">
                                          <p:val>
                                            <p:strVal val="#ppt_x"/>
                                          </p:val>
                                        </p:tav>
                                        <p:tav tm="100000">
                                          <p:val>
                                            <p:strVal val="#ppt_x"/>
                                          </p:val>
                                        </p:tav>
                                      </p:tavLst>
                                    </p:anim>
                                    <p:anim calcmode="lin" valueType="num">
                                      <p:cBhvr>
                                        <p:cTn id="46" dur="1000" fill="hold"/>
                                        <p:tgtEl>
                                          <p:spTgt spid="6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1000"/>
                                        <p:tgtEl>
                                          <p:spTgt spid="63"/>
                                        </p:tgtEl>
                                      </p:cBhvr>
                                    </p:animEffect>
                                    <p:anim calcmode="lin" valueType="num">
                                      <p:cBhvr>
                                        <p:cTn id="50" dur="1000" fill="hold"/>
                                        <p:tgtEl>
                                          <p:spTgt spid="63"/>
                                        </p:tgtEl>
                                        <p:attrNameLst>
                                          <p:attrName>ppt_x</p:attrName>
                                        </p:attrNameLst>
                                      </p:cBhvr>
                                      <p:tavLst>
                                        <p:tav tm="0">
                                          <p:val>
                                            <p:strVal val="#ppt_x"/>
                                          </p:val>
                                        </p:tav>
                                        <p:tav tm="100000">
                                          <p:val>
                                            <p:strVal val="#ppt_x"/>
                                          </p:val>
                                        </p:tav>
                                      </p:tavLst>
                                    </p:anim>
                                    <p:anim calcmode="lin" valueType="num">
                                      <p:cBhvr>
                                        <p:cTn id="5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utoUpdateAnimBg="0"/>
      <p:bldP spid="59" grpId="0" autoUpdateAnimBg="0"/>
      <p:bldP spid="60" grpId="0" autoUpdateAnimBg="0"/>
      <p:bldP spid="61" grpId="0" autoUpdateAnimBg="0"/>
      <p:bldP spid="62" grpId="0" autoUpdateAnimBg="0"/>
      <p:bldP spid="6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nvPr>
        </p:nvGraphicFramePr>
        <p:xfrm>
          <a:off x="3002366" y="1876012"/>
          <a:ext cx="3139268" cy="2093490"/>
        </p:xfrm>
        <a:graphic>
          <a:graphicData uri="http://schemas.openxmlformats.org/drawingml/2006/chart">
            <c:chart xmlns:c="http://schemas.openxmlformats.org/drawingml/2006/chart" xmlns:r="http://schemas.openxmlformats.org/officeDocument/2006/relationships" r:id="rId3"/>
          </a:graphicData>
        </a:graphic>
      </p:graphicFrame>
      <p:sp>
        <p:nvSpPr>
          <p:cNvPr id="8" name="Freeform 6"/>
          <p:cNvSpPr>
            <a:spLocks/>
          </p:cNvSpPr>
          <p:nvPr/>
        </p:nvSpPr>
        <p:spPr bwMode="auto">
          <a:xfrm>
            <a:off x="4167188" y="2517819"/>
            <a:ext cx="809625" cy="809875"/>
          </a:xfrm>
          <a:custGeom>
            <a:avLst/>
            <a:gdLst>
              <a:gd name="T0" fmla="*/ 155 w 287"/>
              <a:gd name="T1" fmla="*/ 230 h 287"/>
              <a:gd name="T2" fmla="*/ 224 w 287"/>
              <a:gd name="T3" fmla="*/ 161 h 287"/>
              <a:gd name="T4" fmla="*/ 279 w 287"/>
              <a:gd name="T5" fmla="*/ 190 h 287"/>
              <a:gd name="T6" fmla="*/ 287 w 287"/>
              <a:gd name="T7" fmla="*/ 143 h 287"/>
              <a:gd name="T8" fmla="*/ 144 w 287"/>
              <a:gd name="T9" fmla="*/ 0 h 287"/>
              <a:gd name="T10" fmla="*/ 0 w 287"/>
              <a:gd name="T11" fmla="*/ 143 h 287"/>
              <a:gd name="T12" fmla="*/ 144 w 287"/>
              <a:gd name="T13" fmla="*/ 287 h 287"/>
              <a:gd name="T14" fmla="*/ 180 w 287"/>
              <a:gd name="T15" fmla="*/ 282 h 287"/>
              <a:gd name="T16" fmla="*/ 155 w 287"/>
              <a:gd name="T17" fmla="*/ 23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87">
                <a:moveTo>
                  <a:pt x="155" y="230"/>
                </a:moveTo>
                <a:cubicBezTo>
                  <a:pt x="155" y="192"/>
                  <a:pt x="186" y="161"/>
                  <a:pt x="224" y="161"/>
                </a:cubicBezTo>
                <a:cubicBezTo>
                  <a:pt x="247" y="161"/>
                  <a:pt x="267" y="173"/>
                  <a:pt x="279" y="190"/>
                </a:cubicBezTo>
                <a:cubicBezTo>
                  <a:pt x="285" y="175"/>
                  <a:pt x="287" y="160"/>
                  <a:pt x="287" y="143"/>
                </a:cubicBezTo>
                <a:cubicBezTo>
                  <a:pt x="287" y="64"/>
                  <a:pt x="223" y="0"/>
                  <a:pt x="144" y="0"/>
                </a:cubicBezTo>
                <a:cubicBezTo>
                  <a:pt x="65" y="0"/>
                  <a:pt x="0" y="64"/>
                  <a:pt x="0" y="143"/>
                </a:cubicBezTo>
                <a:cubicBezTo>
                  <a:pt x="0" y="222"/>
                  <a:pt x="65" y="287"/>
                  <a:pt x="144" y="287"/>
                </a:cubicBezTo>
                <a:cubicBezTo>
                  <a:pt x="156" y="287"/>
                  <a:pt x="168" y="285"/>
                  <a:pt x="180" y="282"/>
                </a:cubicBezTo>
                <a:cubicBezTo>
                  <a:pt x="165" y="270"/>
                  <a:pt x="155" y="251"/>
                  <a:pt x="155" y="230"/>
                </a:cubicBezTo>
                <a:close/>
              </a:path>
            </a:pathLst>
          </a:custGeom>
          <a:solidFill>
            <a:schemeClr val="tx1"/>
          </a:solidFill>
          <a:ln>
            <a:noFill/>
          </a:ln>
        </p:spPr>
        <p:txBody>
          <a:bodyPr vert="horz" wrap="square" lIns="68584" tIns="34292" rIns="68584" bIns="34292" numCol="1" anchor="t" anchorCtr="0" compatLnSpc="1">
            <a:prstTxWarp prst="textNoShape">
              <a:avLst/>
            </a:prstTxWarp>
          </a:bodyPr>
          <a:lstStyle/>
          <a:p>
            <a:pPr defTabSz="685843"/>
            <a:endParaRPr lang="id-ID" sz="1300" dirty="0">
              <a:solidFill>
                <a:srgbClr val="0A0A0A"/>
              </a:solidFill>
            </a:endParaRPr>
          </a:p>
        </p:txBody>
      </p:sp>
      <p:cxnSp>
        <p:nvCxnSpPr>
          <p:cNvPr id="31" name="Elbow Connector 30"/>
          <p:cNvCxnSpPr/>
          <p:nvPr/>
        </p:nvCxnSpPr>
        <p:spPr>
          <a:xfrm rot="10800000" flipV="1">
            <a:off x="2722906" y="3507400"/>
            <a:ext cx="1024986" cy="627926"/>
          </a:xfrm>
          <a:prstGeom prst="bentConnector3">
            <a:avLst>
              <a:gd name="adj1" fmla="val -1249"/>
            </a:avLst>
          </a:prstGeom>
          <a:ln w="19050">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5538381" y="2892287"/>
            <a:ext cx="1094103" cy="1001783"/>
          </a:xfrm>
          <a:prstGeom prst="bentConnector3">
            <a:avLst>
              <a:gd name="adj1" fmla="val 640"/>
            </a:avLst>
          </a:prstGeom>
          <a:ln w="19050">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4239752" y="1534020"/>
            <a:ext cx="1993461" cy="466506"/>
          </a:xfrm>
          <a:prstGeom prst="bentConnector3">
            <a:avLst>
              <a:gd name="adj1" fmla="val -140"/>
            </a:avLst>
          </a:prstGeom>
          <a:ln w="19050">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a:off x="2722905" y="1861767"/>
            <a:ext cx="1033398" cy="500615"/>
          </a:xfrm>
          <a:prstGeom prst="bentConnector3">
            <a:avLst>
              <a:gd name="adj1" fmla="val -832"/>
            </a:avLst>
          </a:prstGeom>
          <a:ln w="19050">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2" name="Group 39"/>
          <p:cNvGrpSpPr/>
          <p:nvPr/>
        </p:nvGrpSpPr>
        <p:grpSpPr>
          <a:xfrm>
            <a:off x="6692566" y="1265217"/>
            <a:ext cx="1803870" cy="623251"/>
            <a:chOff x="7382467" y="2086755"/>
            <a:chExt cx="2405160" cy="830746"/>
          </a:xfrm>
        </p:grpSpPr>
        <p:sp>
          <p:nvSpPr>
            <p:cNvPr id="41" name="TextBox 40"/>
            <p:cNvSpPr txBox="1"/>
            <p:nvPr/>
          </p:nvSpPr>
          <p:spPr>
            <a:xfrm>
              <a:off x="7382467" y="2086755"/>
              <a:ext cx="913071" cy="369218"/>
            </a:xfrm>
            <a:prstGeom prst="rect">
              <a:avLst/>
            </a:prstGeom>
            <a:noFill/>
          </p:spPr>
          <p:txBody>
            <a:bodyPr wrap="none" rtlCol="0">
              <a:spAutoFit/>
            </a:bodyPr>
            <a:lstStyle/>
            <a:p>
              <a:pPr defTabSz="685843"/>
              <a:r>
                <a:rPr lang="zh-CN" altLang="en-US" sz="1200" dirty="0">
                  <a:solidFill>
                    <a:schemeClr val="tx1">
                      <a:lumMod val="50000"/>
                      <a:lumOff val="50000"/>
                    </a:schemeClr>
                  </a:solidFill>
                </a:rPr>
                <a:t>内容</a:t>
              </a:r>
              <a:r>
                <a:rPr lang="id-ID" sz="1200" b="1" dirty="0">
                  <a:solidFill>
                    <a:schemeClr val="tx1">
                      <a:lumMod val="50000"/>
                      <a:lumOff val="50000"/>
                    </a:schemeClr>
                  </a:solidFill>
                </a:rPr>
                <a:t> 01</a:t>
              </a:r>
            </a:p>
          </p:txBody>
        </p:sp>
        <p:sp>
          <p:nvSpPr>
            <p:cNvPr id="42" name="TextBox 41"/>
            <p:cNvSpPr txBox="1"/>
            <p:nvPr/>
          </p:nvSpPr>
          <p:spPr>
            <a:xfrm>
              <a:off x="7382467" y="2425210"/>
              <a:ext cx="2405160" cy="492291"/>
            </a:xfrm>
            <a:prstGeom prst="rect">
              <a:avLst/>
            </a:prstGeom>
            <a:noFill/>
          </p:spPr>
          <p:txBody>
            <a:bodyPr wrap="square" rtlCol="0">
              <a:spAutoFit/>
            </a:bodyPr>
            <a:lstStyle/>
            <a:p>
              <a:pPr defTabSz="685843"/>
              <a:r>
                <a:rPr lang="zh-CN" altLang="en-US" sz="900" dirty="0">
                  <a:solidFill>
                    <a:schemeClr val="tx1">
                      <a:lumMod val="50000"/>
                      <a:lumOff val="50000"/>
                    </a:schemeClr>
                  </a:solidFill>
                </a:rPr>
                <a:t>此处添加详细文本描述，建议与标题相关并符合整体语言风格</a:t>
              </a:r>
              <a:endParaRPr lang="en-US" sz="900" b="1" dirty="0">
                <a:solidFill>
                  <a:schemeClr val="tx1">
                    <a:lumMod val="50000"/>
                    <a:lumOff val="50000"/>
                  </a:schemeClr>
                </a:solidFill>
              </a:endParaRPr>
            </a:p>
          </p:txBody>
        </p:sp>
      </p:grpSp>
      <p:grpSp>
        <p:nvGrpSpPr>
          <p:cNvPr id="3" name="Group 42"/>
          <p:cNvGrpSpPr/>
          <p:nvPr/>
        </p:nvGrpSpPr>
        <p:grpSpPr>
          <a:xfrm>
            <a:off x="6779417" y="3925059"/>
            <a:ext cx="1789026" cy="627707"/>
            <a:chOff x="7382467" y="2983912"/>
            <a:chExt cx="2385368" cy="836685"/>
          </a:xfrm>
        </p:grpSpPr>
        <p:sp>
          <p:nvSpPr>
            <p:cNvPr id="44" name="TextBox 43"/>
            <p:cNvSpPr txBox="1"/>
            <p:nvPr/>
          </p:nvSpPr>
          <p:spPr>
            <a:xfrm>
              <a:off x="7382467" y="2983912"/>
              <a:ext cx="913071" cy="369218"/>
            </a:xfrm>
            <a:prstGeom prst="rect">
              <a:avLst/>
            </a:prstGeom>
            <a:noFill/>
          </p:spPr>
          <p:txBody>
            <a:bodyPr wrap="none" rtlCol="0">
              <a:spAutoFit/>
            </a:bodyPr>
            <a:lstStyle/>
            <a:p>
              <a:pPr defTabSz="685843"/>
              <a:r>
                <a:rPr lang="zh-CN" altLang="en-US" sz="1200" dirty="0">
                  <a:solidFill>
                    <a:schemeClr val="tx1">
                      <a:lumMod val="50000"/>
                      <a:lumOff val="50000"/>
                    </a:schemeClr>
                  </a:solidFill>
                </a:rPr>
                <a:t>内容</a:t>
              </a:r>
              <a:r>
                <a:rPr lang="id-ID" sz="1200" b="1" dirty="0">
                  <a:solidFill>
                    <a:schemeClr val="tx1">
                      <a:lumMod val="50000"/>
                      <a:lumOff val="50000"/>
                    </a:schemeClr>
                  </a:solidFill>
                </a:rPr>
                <a:t> 02</a:t>
              </a:r>
            </a:p>
          </p:txBody>
        </p:sp>
        <p:sp>
          <p:nvSpPr>
            <p:cNvPr id="45" name="TextBox 44"/>
            <p:cNvSpPr txBox="1"/>
            <p:nvPr/>
          </p:nvSpPr>
          <p:spPr>
            <a:xfrm>
              <a:off x="7382467" y="3328306"/>
              <a:ext cx="2385368" cy="492291"/>
            </a:xfrm>
            <a:prstGeom prst="rect">
              <a:avLst/>
            </a:prstGeom>
            <a:noFill/>
          </p:spPr>
          <p:txBody>
            <a:bodyPr wrap="square" rtlCol="0">
              <a:spAutoFit/>
            </a:bodyPr>
            <a:lstStyle/>
            <a:p>
              <a:pPr defTabSz="685843"/>
              <a:r>
                <a:rPr lang="zh-CN" altLang="en-US" sz="900" dirty="0">
                  <a:solidFill>
                    <a:schemeClr val="tx1">
                      <a:lumMod val="50000"/>
                      <a:lumOff val="50000"/>
                    </a:schemeClr>
                  </a:solidFill>
                </a:rPr>
                <a:t>此处添加详细文本描述，建议与标题相关并符合整体语言风格</a:t>
              </a:r>
              <a:endParaRPr lang="en-US" sz="900" b="1" dirty="0">
                <a:solidFill>
                  <a:schemeClr val="tx1">
                    <a:lumMod val="50000"/>
                    <a:lumOff val="50000"/>
                  </a:schemeClr>
                </a:solidFill>
              </a:endParaRPr>
            </a:p>
          </p:txBody>
        </p:sp>
      </p:grpSp>
      <p:sp>
        <p:nvSpPr>
          <p:cNvPr id="47" name="TextBox 46"/>
          <p:cNvSpPr txBox="1"/>
          <p:nvPr/>
        </p:nvSpPr>
        <p:spPr>
          <a:xfrm>
            <a:off x="1742733" y="1598635"/>
            <a:ext cx="638644" cy="253920"/>
          </a:xfrm>
          <a:prstGeom prst="rect">
            <a:avLst/>
          </a:prstGeom>
          <a:noFill/>
        </p:spPr>
        <p:txBody>
          <a:bodyPr wrap="none" lIns="68584" tIns="34292" rIns="68584" bIns="34292" rtlCol="0">
            <a:spAutoFit/>
          </a:bodyPr>
          <a:lstStyle/>
          <a:p>
            <a:pPr algn="r" defTabSz="685843"/>
            <a:r>
              <a:rPr lang="zh-CN" altLang="en-US" sz="1200" dirty="0">
                <a:solidFill>
                  <a:schemeClr val="accent1"/>
                </a:solidFill>
              </a:rPr>
              <a:t>内容</a:t>
            </a:r>
            <a:r>
              <a:rPr lang="id-ID" sz="1200" b="1" dirty="0">
                <a:solidFill>
                  <a:schemeClr val="accent1"/>
                </a:solidFill>
              </a:rPr>
              <a:t> 03</a:t>
            </a:r>
          </a:p>
        </p:txBody>
      </p:sp>
      <p:sp>
        <p:nvSpPr>
          <p:cNvPr id="48" name="TextBox 47"/>
          <p:cNvSpPr txBox="1"/>
          <p:nvPr/>
        </p:nvSpPr>
        <p:spPr>
          <a:xfrm>
            <a:off x="611560" y="1845874"/>
            <a:ext cx="1769817" cy="346253"/>
          </a:xfrm>
          <a:prstGeom prst="rect">
            <a:avLst/>
          </a:prstGeom>
          <a:noFill/>
        </p:spPr>
        <p:txBody>
          <a:bodyPr wrap="square" lIns="68584" tIns="34292" rIns="68584" bIns="34292" rtlCol="0">
            <a:spAutoFit/>
          </a:bodyPr>
          <a:lstStyle/>
          <a:p>
            <a:pPr algn="r" defTabSz="685843"/>
            <a:r>
              <a:rPr lang="zh-CN" altLang="en-US" sz="900" dirty="0">
                <a:solidFill>
                  <a:schemeClr val="tx1">
                    <a:lumMod val="50000"/>
                    <a:lumOff val="50000"/>
                  </a:schemeClr>
                </a:solidFill>
              </a:rPr>
              <a:t>此处添加详细文本描述，建议与标题相关并符合整体语言风格</a:t>
            </a:r>
            <a:endParaRPr lang="en-US" sz="900" b="1" dirty="0">
              <a:solidFill>
                <a:schemeClr val="tx1">
                  <a:lumMod val="50000"/>
                  <a:lumOff val="50000"/>
                </a:schemeClr>
              </a:solidFill>
            </a:endParaRPr>
          </a:p>
        </p:txBody>
      </p:sp>
      <p:sp>
        <p:nvSpPr>
          <p:cNvPr id="50" name="TextBox 49"/>
          <p:cNvSpPr txBox="1"/>
          <p:nvPr/>
        </p:nvSpPr>
        <p:spPr>
          <a:xfrm>
            <a:off x="1664305" y="3851258"/>
            <a:ext cx="638644" cy="253920"/>
          </a:xfrm>
          <a:prstGeom prst="rect">
            <a:avLst/>
          </a:prstGeom>
          <a:noFill/>
        </p:spPr>
        <p:txBody>
          <a:bodyPr wrap="none" lIns="68584" tIns="34292" rIns="68584" bIns="34292" rtlCol="0">
            <a:spAutoFit/>
          </a:bodyPr>
          <a:lstStyle/>
          <a:p>
            <a:pPr algn="r" defTabSz="685843"/>
            <a:r>
              <a:rPr lang="zh-CN" altLang="en-US" sz="1200" dirty="0">
                <a:solidFill>
                  <a:schemeClr val="accent1"/>
                </a:solidFill>
              </a:rPr>
              <a:t>内容</a:t>
            </a:r>
            <a:r>
              <a:rPr lang="id-ID" sz="1200" b="1" dirty="0">
                <a:solidFill>
                  <a:schemeClr val="accent1"/>
                </a:solidFill>
              </a:rPr>
              <a:t> 04</a:t>
            </a:r>
          </a:p>
        </p:txBody>
      </p:sp>
      <p:sp>
        <p:nvSpPr>
          <p:cNvPr id="51" name="TextBox 50"/>
          <p:cNvSpPr txBox="1"/>
          <p:nvPr/>
        </p:nvSpPr>
        <p:spPr>
          <a:xfrm>
            <a:off x="533132" y="4098499"/>
            <a:ext cx="1769817" cy="346253"/>
          </a:xfrm>
          <a:prstGeom prst="rect">
            <a:avLst/>
          </a:prstGeom>
          <a:noFill/>
        </p:spPr>
        <p:txBody>
          <a:bodyPr wrap="square" lIns="68584" tIns="34292" rIns="68584" bIns="34292" rtlCol="0">
            <a:spAutoFit/>
          </a:bodyPr>
          <a:lstStyle/>
          <a:p>
            <a:pPr algn="r" defTabSz="685843"/>
            <a:r>
              <a:rPr lang="zh-CN" altLang="en-US" sz="900" dirty="0">
                <a:solidFill>
                  <a:schemeClr val="tx1">
                    <a:lumMod val="50000"/>
                    <a:lumOff val="50000"/>
                  </a:schemeClr>
                </a:solidFill>
              </a:rPr>
              <a:t>此处添加详细文本描述，建议与标题相关并符合整体语言风格</a:t>
            </a:r>
            <a:endParaRPr lang="en-US" sz="900" b="1" dirty="0">
              <a:solidFill>
                <a:schemeClr val="tx1">
                  <a:lumMod val="50000"/>
                  <a:lumOff val="50000"/>
                </a:schemeClr>
              </a:solidFill>
            </a:endParaRPr>
          </a:p>
        </p:txBody>
      </p:sp>
      <p:grpSp>
        <p:nvGrpSpPr>
          <p:cNvPr id="5" name="Group 51"/>
          <p:cNvGrpSpPr/>
          <p:nvPr/>
        </p:nvGrpSpPr>
        <p:grpSpPr>
          <a:xfrm>
            <a:off x="2325285" y="3947603"/>
            <a:ext cx="262103" cy="299360"/>
            <a:chOff x="6711950" y="3309938"/>
            <a:chExt cx="212725" cy="242888"/>
          </a:xfrm>
          <a:solidFill>
            <a:schemeClr val="accent1"/>
          </a:solidFill>
        </p:grpSpPr>
        <p:sp>
          <p:nvSpPr>
            <p:cNvPr id="53" name="Freeform 5"/>
            <p:cNvSpPr>
              <a:spLocks noEditPoints="1"/>
            </p:cNvSpPr>
            <p:nvPr/>
          </p:nvSpPr>
          <p:spPr bwMode="auto">
            <a:xfrm>
              <a:off x="6711950" y="3309938"/>
              <a:ext cx="212725" cy="242888"/>
            </a:xfrm>
            <a:custGeom>
              <a:avLst/>
              <a:gdLst>
                <a:gd name="T0" fmla="*/ 91 w 134"/>
                <a:gd name="T1" fmla="*/ 0 h 153"/>
                <a:gd name="T2" fmla="*/ 0 w 134"/>
                <a:gd name="T3" fmla="*/ 0 h 153"/>
                <a:gd name="T4" fmla="*/ 0 w 134"/>
                <a:gd name="T5" fmla="*/ 153 h 153"/>
                <a:gd name="T6" fmla="*/ 134 w 134"/>
                <a:gd name="T7" fmla="*/ 153 h 153"/>
                <a:gd name="T8" fmla="*/ 134 w 134"/>
                <a:gd name="T9" fmla="*/ 43 h 153"/>
                <a:gd name="T10" fmla="*/ 91 w 134"/>
                <a:gd name="T11" fmla="*/ 0 h 153"/>
                <a:gd name="T12" fmla="*/ 115 w 134"/>
                <a:gd name="T13" fmla="*/ 134 h 153"/>
                <a:gd name="T14" fmla="*/ 19 w 134"/>
                <a:gd name="T15" fmla="*/ 134 h 153"/>
                <a:gd name="T16" fmla="*/ 19 w 134"/>
                <a:gd name="T17" fmla="*/ 19 h 153"/>
                <a:gd name="T18" fmla="*/ 81 w 134"/>
                <a:gd name="T19" fmla="*/ 19 h 153"/>
                <a:gd name="T20" fmla="*/ 115 w 134"/>
                <a:gd name="T21" fmla="*/ 52 h 153"/>
                <a:gd name="T22" fmla="*/ 115 w 134"/>
                <a:gd name="T23"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53">
                  <a:moveTo>
                    <a:pt x="91" y="0"/>
                  </a:moveTo>
                  <a:lnTo>
                    <a:pt x="0" y="0"/>
                  </a:lnTo>
                  <a:lnTo>
                    <a:pt x="0" y="153"/>
                  </a:lnTo>
                  <a:lnTo>
                    <a:pt x="134" y="153"/>
                  </a:lnTo>
                  <a:lnTo>
                    <a:pt x="134" y="43"/>
                  </a:lnTo>
                  <a:lnTo>
                    <a:pt x="91" y="0"/>
                  </a:lnTo>
                  <a:close/>
                  <a:moveTo>
                    <a:pt x="115" y="134"/>
                  </a:moveTo>
                  <a:lnTo>
                    <a:pt x="19" y="134"/>
                  </a:lnTo>
                  <a:lnTo>
                    <a:pt x="19" y="19"/>
                  </a:lnTo>
                  <a:lnTo>
                    <a:pt x="81" y="19"/>
                  </a:lnTo>
                  <a:lnTo>
                    <a:pt x="115" y="52"/>
                  </a:lnTo>
                  <a:lnTo>
                    <a:pt x="11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54" name="Freeform 6"/>
            <p:cNvSpPr>
              <a:spLocks/>
            </p:cNvSpPr>
            <p:nvPr/>
          </p:nvSpPr>
          <p:spPr bwMode="auto">
            <a:xfrm>
              <a:off x="6757988" y="3400426"/>
              <a:ext cx="44450" cy="90488"/>
            </a:xfrm>
            <a:custGeom>
              <a:avLst/>
              <a:gdLst>
                <a:gd name="T0" fmla="*/ 0 w 28"/>
                <a:gd name="T1" fmla="*/ 29 h 57"/>
                <a:gd name="T2" fmla="*/ 28 w 28"/>
                <a:gd name="T3" fmla="*/ 57 h 57"/>
                <a:gd name="T4" fmla="*/ 28 w 28"/>
                <a:gd name="T5" fmla="*/ 46 h 57"/>
                <a:gd name="T6" fmla="*/ 14 w 28"/>
                <a:gd name="T7" fmla="*/ 29 h 57"/>
                <a:gd name="T8" fmla="*/ 28 w 28"/>
                <a:gd name="T9" fmla="*/ 14 h 57"/>
                <a:gd name="T10" fmla="*/ 28 w 28"/>
                <a:gd name="T11" fmla="*/ 0 h 57"/>
                <a:gd name="T12" fmla="*/ 7 w 28"/>
                <a:gd name="T13" fmla="*/ 22 h 57"/>
                <a:gd name="T14" fmla="*/ 0 w 28"/>
                <a:gd name="T15" fmla="*/ 29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7">
                  <a:moveTo>
                    <a:pt x="0" y="29"/>
                  </a:moveTo>
                  <a:lnTo>
                    <a:pt x="28" y="57"/>
                  </a:lnTo>
                  <a:lnTo>
                    <a:pt x="28" y="46"/>
                  </a:lnTo>
                  <a:lnTo>
                    <a:pt x="14" y="29"/>
                  </a:lnTo>
                  <a:lnTo>
                    <a:pt x="28" y="14"/>
                  </a:lnTo>
                  <a:lnTo>
                    <a:pt x="28" y="0"/>
                  </a:lnTo>
                  <a:lnTo>
                    <a:pt x="7" y="22"/>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55" name="Freeform 7"/>
            <p:cNvSpPr>
              <a:spLocks/>
            </p:cNvSpPr>
            <p:nvPr/>
          </p:nvSpPr>
          <p:spPr bwMode="auto">
            <a:xfrm>
              <a:off x="6834188" y="3400426"/>
              <a:ext cx="44450" cy="90488"/>
            </a:xfrm>
            <a:custGeom>
              <a:avLst/>
              <a:gdLst>
                <a:gd name="T0" fmla="*/ 0 w 28"/>
                <a:gd name="T1" fmla="*/ 12 h 57"/>
                <a:gd name="T2" fmla="*/ 14 w 28"/>
                <a:gd name="T3" fmla="*/ 29 h 57"/>
                <a:gd name="T4" fmla="*/ 0 w 28"/>
                <a:gd name="T5" fmla="*/ 43 h 57"/>
                <a:gd name="T6" fmla="*/ 0 w 28"/>
                <a:gd name="T7" fmla="*/ 57 h 57"/>
                <a:gd name="T8" fmla="*/ 21 w 28"/>
                <a:gd name="T9" fmla="*/ 34 h 57"/>
                <a:gd name="T10" fmla="*/ 28 w 28"/>
                <a:gd name="T11" fmla="*/ 29 h 57"/>
                <a:gd name="T12" fmla="*/ 0 w 28"/>
                <a:gd name="T13" fmla="*/ 0 h 57"/>
                <a:gd name="T14" fmla="*/ 0 w 28"/>
                <a:gd name="T15" fmla="*/ 1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7">
                  <a:moveTo>
                    <a:pt x="0" y="12"/>
                  </a:moveTo>
                  <a:lnTo>
                    <a:pt x="14" y="29"/>
                  </a:lnTo>
                  <a:lnTo>
                    <a:pt x="0" y="43"/>
                  </a:lnTo>
                  <a:lnTo>
                    <a:pt x="0" y="57"/>
                  </a:lnTo>
                  <a:lnTo>
                    <a:pt x="21" y="34"/>
                  </a:lnTo>
                  <a:lnTo>
                    <a:pt x="28" y="29"/>
                  </a:lnTo>
                  <a:lnTo>
                    <a:pt x="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grpSp>
      <p:grpSp>
        <p:nvGrpSpPr>
          <p:cNvPr id="6" name="Group 55"/>
          <p:cNvGrpSpPr/>
          <p:nvPr/>
        </p:nvGrpSpPr>
        <p:grpSpPr>
          <a:xfrm>
            <a:off x="2394814" y="1743851"/>
            <a:ext cx="256205" cy="257971"/>
            <a:chOff x="5264150" y="3794126"/>
            <a:chExt cx="241300" cy="242888"/>
          </a:xfrm>
          <a:solidFill>
            <a:schemeClr val="accent1"/>
          </a:solidFill>
        </p:grpSpPr>
        <p:sp>
          <p:nvSpPr>
            <p:cNvPr id="57" name="Freeform 8"/>
            <p:cNvSpPr>
              <a:spLocks noEditPoints="1"/>
            </p:cNvSpPr>
            <p:nvPr/>
          </p:nvSpPr>
          <p:spPr bwMode="auto">
            <a:xfrm>
              <a:off x="5264150" y="3870326"/>
              <a:ext cx="166688" cy="166688"/>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58" name="Freeform 9"/>
            <p:cNvSpPr>
              <a:spLocks noEditPoints="1"/>
            </p:cNvSpPr>
            <p:nvPr/>
          </p:nvSpPr>
          <p:spPr bwMode="auto">
            <a:xfrm>
              <a:off x="5400675" y="3794126"/>
              <a:ext cx="104775" cy="106363"/>
            </a:xfrm>
            <a:custGeom>
              <a:avLst/>
              <a:gdLst>
                <a:gd name="T0" fmla="*/ 26 w 28"/>
                <a:gd name="T1" fmla="*/ 11 h 28"/>
                <a:gd name="T2" fmla="*/ 23 w 28"/>
                <a:gd name="T3" fmla="*/ 11 h 28"/>
                <a:gd name="T4" fmla="*/ 22 w 28"/>
                <a:gd name="T5" fmla="*/ 9 h 28"/>
                <a:gd name="T6" fmla="*/ 24 w 28"/>
                <a:gd name="T7" fmla="*/ 7 h 28"/>
                <a:gd name="T8" fmla="*/ 24 w 28"/>
                <a:gd name="T9" fmla="*/ 4 h 28"/>
                <a:gd name="T10" fmla="*/ 23 w 28"/>
                <a:gd name="T11" fmla="*/ 3 h 28"/>
                <a:gd name="T12" fmla="*/ 21 w 28"/>
                <a:gd name="T13" fmla="*/ 3 h 28"/>
                <a:gd name="T14" fmla="*/ 18 w 28"/>
                <a:gd name="T15" fmla="*/ 6 h 28"/>
                <a:gd name="T16" fmla="*/ 16 w 28"/>
                <a:gd name="T17" fmla="*/ 5 h 28"/>
                <a:gd name="T18" fmla="*/ 16 w 28"/>
                <a:gd name="T19" fmla="*/ 2 h 28"/>
                <a:gd name="T20" fmla="*/ 14 w 28"/>
                <a:gd name="T21" fmla="*/ 0 h 28"/>
                <a:gd name="T22" fmla="*/ 13 w 28"/>
                <a:gd name="T23" fmla="*/ 0 h 28"/>
                <a:gd name="T24" fmla="*/ 11 w 28"/>
                <a:gd name="T25" fmla="*/ 2 h 28"/>
                <a:gd name="T26" fmla="*/ 11 w 28"/>
                <a:gd name="T27" fmla="*/ 5 h 28"/>
                <a:gd name="T28" fmla="*/ 9 w 28"/>
                <a:gd name="T29" fmla="*/ 6 h 28"/>
                <a:gd name="T30" fmla="*/ 7 w 28"/>
                <a:gd name="T31" fmla="*/ 4 h 28"/>
                <a:gd name="T32" fmla="*/ 4 w 28"/>
                <a:gd name="T33" fmla="*/ 4 h 28"/>
                <a:gd name="T34" fmla="*/ 3 w 28"/>
                <a:gd name="T35" fmla="*/ 5 h 28"/>
                <a:gd name="T36" fmla="*/ 3 w 28"/>
                <a:gd name="T37" fmla="*/ 7 h 28"/>
                <a:gd name="T38" fmla="*/ 6 w 28"/>
                <a:gd name="T39" fmla="*/ 9 h 28"/>
                <a:gd name="T40" fmla="*/ 4 w 28"/>
                <a:gd name="T41" fmla="*/ 12 h 28"/>
                <a:gd name="T42" fmla="*/ 2 w 28"/>
                <a:gd name="T43" fmla="*/ 12 h 28"/>
                <a:gd name="T44" fmla="*/ 0 w 28"/>
                <a:gd name="T45" fmla="*/ 14 h 28"/>
                <a:gd name="T46" fmla="*/ 0 w 28"/>
                <a:gd name="T47" fmla="*/ 15 h 28"/>
                <a:gd name="T48" fmla="*/ 2 w 28"/>
                <a:gd name="T49" fmla="*/ 17 h 28"/>
                <a:gd name="T50" fmla="*/ 5 w 28"/>
                <a:gd name="T51" fmla="*/ 17 h 28"/>
                <a:gd name="T52" fmla="*/ 6 w 28"/>
                <a:gd name="T53" fmla="*/ 19 h 28"/>
                <a:gd name="T54" fmla="*/ 4 w 28"/>
                <a:gd name="T55" fmla="*/ 21 h 28"/>
                <a:gd name="T56" fmla="*/ 4 w 28"/>
                <a:gd name="T57" fmla="*/ 24 h 28"/>
                <a:gd name="T58" fmla="*/ 5 w 28"/>
                <a:gd name="T59" fmla="*/ 25 h 28"/>
                <a:gd name="T60" fmla="*/ 7 w 28"/>
                <a:gd name="T61" fmla="*/ 25 h 28"/>
                <a:gd name="T62" fmla="*/ 9 w 28"/>
                <a:gd name="T63" fmla="*/ 22 h 28"/>
                <a:gd name="T64" fmla="*/ 12 w 28"/>
                <a:gd name="T65" fmla="*/ 23 h 28"/>
                <a:gd name="T66" fmla="*/ 12 w 28"/>
                <a:gd name="T67" fmla="*/ 26 h 28"/>
                <a:gd name="T68" fmla="*/ 14 w 28"/>
                <a:gd name="T69" fmla="*/ 28 h 28"/>
                <a:gd name="T70" fmla="*/ 15 w 28"/>
                <a:gd name="T71" fmla="*/ 28 h 28"/>
                <a:gd name="T72" fmla="*/ 17 w 28"/>
                <a:gd name="T73" fmla="*/ 26 h 28"/>
                <a:gd name="T74" fmla="*/ 17 w 28"/>
                <a:gd name="T75" fmla="*/ 23 h 28"/>
                <a:gd name="T76" fmla="*/ 19 w 28"/>
                <a:gd name="T77" fmla="*/ 22 h 28"/>
                <a:gd name="T78" fmla="*/ 21 w 28"/>
                <a:gd name="T79" fmla="*/ 24 h 28"/>
                <a:gd name="T80" fmla="*/ 24 w 28"/>
                <a:gd name="T81" fmla="*/ 24 h 28"/>
                <a:gd name="T82" fmla="*/ 25 w 28"/>
                <a:gd name="T83" fmla="*/ 23 h 28"/>
                <a:gd name="T84" fmla="*/ 25 w 28"/>
                <a:gd name="T85" fmla="*/ 21 h 28"/>
                <a:gd name="T86" fmla="*/ 22 w 28"/>
                <a:gd name="T87" fmla="*/ 18 h 28"/>
                <a:gd name="T88" fmla="*/ 23 w 28"/>
                <a:gd name="T89" fmla="*/ 16 h 28"/>
                <a:gd name="T90" fmla="*/ 26 w 28"/>
                <a:gd name="T91" fmla="*/ 16 h 28"/>
                <a:gd name="T92" fmla="*/ 28 w 28"/>
                <a:gd name="T93" fmla="*/ 14 h 28"/>
                <a:gd name="T94" fmla="*/ 28 w 28"/>
                <a:gd name="T95" fmla="*/ 13 h 28"/>
                <a:gd name="T96" fmla="*/ 26 w 28"/>
                <a:gd name="T97" fmla="*/ 11 h 28"/>
                <a:gd name="T98" fmla="*/ 14 w 28"/>
                <a:gd name="T99" fmla="*/ 18 h 28"/>
                <a:gd name="T100" fmla="*/ 10 w 28"/>
                <a:gd name="T101" fmla="*/ 14 h 28"/>
                <a:gd name="T102" fmla="*/ 14 w 28"/>
                <a:gd name="T103" fmla="*/ 10 h 28"/>
                <a:gd name="T104" fmla="*/ 18 w 28"/>
                <a:gd name="T105" fmla="*/ 14 h 28"/>
                <a:gd name="T106" fmla="*/ 14 w 28"/>
                <a:gd name="T10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6" y="11"/>
                  </a:moveTo>
                  <a:cubicBezTo>
                    <a:pt x="23" y="11"/>
                    <a:pt x="23" y="11"/>
                    <a:pt x="23" y="11"/>
                  </a:cubicBezTo>
                  <a:cubicBezTo>
                    <a:pt x="22" y="11"/>
                    <a:pt x="22" y="10"/>
                    <a:pt x="22" y="9"/>
                  </a:cubicBezTo>
                  <a:cubicBezTo>
                    <a:pt x="24" y="7"/>
                    <a:pt x="24" y="7"/>
                    <a:pt x="24" y="7"/>
                  </a:cubicBezTo>
                  <a:cubicBezTo>
                    <a:pt x="25" y="6"/>
                    <a:pt x="25" y="5"/>
                    <a:pt x="24" y="4"/>
                  </a:cubicBezTo>
                  <a:cubicBezTo>
                    <a:pt x="23" y="3"/>
                    <a:pt x="23" y="3"/>
                    <a:pt x="23" y="3"/>
                  </a:cubicBezTo>
                  <a:cubicBezTo>
                    <a:pt x="22" y="3"/>
                    <a:pt x="21" y="3"/>
                    <a:pt x="21" y="3"/>
                  </a:cubicBezTo>
                  <a:cubicBezTo>
                    <a:pt x="18" y="6"/>
                    <a:pt x="18" y="6"/>
                    <a:pt x="18" y="6"/>
                  </a:cubicBezTo>
                  <a:cubicBezTo>
                    <a:pt x="18" y="5"/>
                    <a:pt x="17" y="5"/>
                    <a:pt x="16" y="5"/>
                  </a:cubicBezTo>
                  <a:cubicBezTo>
                    <a:pt x="16" y="2"/>
                    <a:pt x="16" y="2"/>
                    <a:pt x="16" y="2"/>
                  </a:cubicBezTo>
                  <a:cubicBezTo>
                    <a:pt x="16" y="1"/>
                    <a:pt x="15" y="0"/>
                    <a:pt x="14" y="0"/>
                  </a:cubicBezTo>
                  <a:cubicBezTo>
                    <a:pt x="13" y="0"/>
                    <a:pt x="13" y="0"/>
                    <a:pt x="13" y="0"/>
                  </a:cubicBezTo>
                  <a:cubicBezTo>
                    <a:pt x="12" y="0"/>
                    <a:pt x="11" y="1"/>
                    <a:pt x="11" y="2"/>
                  </a:cubicBezTo>
                  <a:cubicBezTo>
                    <a:pt x="11" y="5"/>
                    <a:pt x="11" y="5"/>
                    <a:pt x="11" y="5"/>
                  </a:cubicBezTo>
                  <a:cubicBezTo>
                    <a:pt x="10" y="5"/>
                    <a:pt x="10" y="6"/>
                    <a:pt x="9" y="6"/>
                  </a:cubicBezTo>
                  <a:cubicBezTo>
                    <a:pt x="7" y="4"/>
                    <a:pt x="7" y="4"/>
                    <a:pt x="7" y="4"/>
                  </a:cubicBezTo>
                  <a:cubicBezTo>
                    <a:pt x="6" y="3"/>
                    <a:pt x="5" y="3"/>
                    <a:pt x="4" y="4"/>
                  </a:cubicBezTo>
                  <a:cubicBezTo>
                    <a:pt x="3" y="5"/>
                    <a:pt x="3" y="5"/>
                    <a:pt x="3" y="5"/>
                  </a:cubicBezTo>
                  <a:cubicBezTo>
                    <a:pt x="3" y="6"/>
                    <a:pt x="3" y="7"/>
                    <a:pt x="3" y="7"/>
                  </a:cubicBezTo>
                  <a:cubicBezTo>
                    <a:pt x="6" y="9"/>
                    <a:pt x="6" y="9"/>
                    <a:pt x="6" y="9"/>
                  </a:cubicBezTo>
                  <a:cubicBezTo>
                    <a:pt x="5" y="10"/>
                    <a:pt x="5" y="11"/>
                    <a:pt x="4" y="12"/>
                  </a:cubicBezTo>
                  <a:cubicBezTo>
                    <a:pt x="2" y="12"/>
                    <a:pt x="2" y="12"/>
                    <a:pt x="2" y="12"/>
                  </a:cubicBezTo>
                  <a:cubicBezTo>
                    <a:pt x="1" y="12"/>
                    <a:pt x="0" y="13"/>
                    <a:pt x="0" y="14"/>
                  </a:cubicBezTo>
                  <a:cubicBezTo>
                    <a:pt x="0" y="15"/>
                    <a:pt x="0" y="15"/>
                    <a:pt x="0" y="15"/>
                  </a:cubicBezTo>
                  <a:cubicBezTo>
                    <a:pt x="0" y="16"/>
                    <a:pt x="1" y="17"/>
                    <a:pt x="2" y="17"/>
                  </a:cubicBezTo>
                  <a:cubicBezTo>
                    <a:pt x="5" y="17"/>
                    <a:pt x="5" y="17"/>
                    <a:pt x="5" y="17"/>
                  </a:cubicBezTo>
                  <a:cubicBezTo>
                    <a:pt x="5" y="18"/>
                    <a:pt x="5" y="19"/>
                    <a:pt x="6" y="19"/>
                  </a:cubicBezTo>
                  <a:cubicBezTo>
                    <a:pt x="4" y="21"/>
                    <a:pt x="4" y="21"/>
                    <a:pt x="4" y="21"/>
                  </a:cubicBezTo>
                  <a:cubicBezTo>
                    <a:pt x="3" y="22"/>
                    <a:pt x="3" y="23"/>
                    <a:pt x="4" y="24"/>
                  </a:cubicBezTo>
                  <a:cubicBezTo>
                    <a:pt x="5" y="25"/>
                    <a:pt x="5" y="25"/>
                    <a:pt x="5" y="25"/>
                  </a:cubicBezTo>
                  <a:cubicBezTo>
                    <a:pt x="6" y="25"/>
                    <a:pt x="7" y="25"/>
                    <a:pt x="7" y="25"/>
                  </a:cubicBezTo>
                  <a:cubicBezTo>
                    <a:pt x="9" y="22"/>
                    <a:pt x="9" y="22"/>
                    <a:pt x="9" y="22"/>
                  </a:cubicBezTo>
                  <a:cubicBezTo>
                    <a:pt x="10" y="23"/>
                    <a:pt x="11" y="23"/>
                    <a:pt x="12" y="23"/>
                  </a:cubicBezTo>
                  <a:cubicBezTo>
                    <a:pt x="12" y="26"/>
                    <a:pt x="12" y="26"/>
                    <a:pt x="12" y="26"/>
                  </a:cubicBezTo>
                  <a:cubicBezTo>
                    <a:pt x="12" y="27"/>
                    <a:pt x="13" y="28"/>
                    <a:pt x="14" y="28"/>
                  </a:cubicBezTo>
                  <a:cubicBezTo>
                    <a:pt x="15" y="28"/>
                    <a:pt x="15" y="28"/>
                    <a:pt x="15" y="28"/>
                  </a:cubicBezTo>
                  <a:cubicBezTo>
                    <a:pt x="16" y="28"/>
                    <a:pt x="17" y="27"/>
                    <a:pt x="17" y="26"/>
                  </a:cubicBezTo>
                  <a:cubicBezTo>
                    <a:pt x="17" y="23"/>
                    <a:pt x="17" y="23"/>
                    <a:pt x="17" y="23"/>
                  </a:cubicBezTo>
                  <a:cubicBezTo>
                    <a:pt x="18" y="23"/>
                    <a:pt x="18" y="22"/>
                    <a:pt x="19" y="22"/>
                  </a:cubicBezTo>
                  <a:cubicBezTo>
                    <a:pt x="21" y="24"/>
                    <a:pt x="21" y="24"/>
                    <a:pt x="21" y="24"/>
                  </a:cubicBezTo>
                  <a:cubicBezTo>
                    <a:pt x="22" y="25"/>
                    <a:pt x="23" y="25"/>
                    <a:pt x="24" y="24"/>
                  </a:cubicBezTo>
                  <a:cubicBezTo>
                    <a:pt x="25" y="23"/>
                    <a:pt x="25" y="23"/>
                    <a:pt x="25" y="23"/>
                  </a:cubicBezTo>
                  <a:cubicBezTo>
                    <a:pt x="25" y="22"/>
                    <a:pt x="25" y="21"/>
                    <a:pt x="25" y="21"/>
                  </a:cubicBezTo>
                  <a:cubicBezTo>
                    <a:pt x="22" y="18"/>
                    <a:pt x="22" y="18"/>
                    <a:pt x="22" y="18"/>
                  </a:cubicBezTo>
                  <a:cubicBezTo>
                    <a:pt x="22" y="17"/>
                    <a:pt x="23" y="17"/>
                    <a:pt x="23" y="16"/>
                  </a:cubicBezTo>
                  <a:cubicBezTo>
                    <a:pt x="26" y="16"/>
                    <a:pt x="26" y="16"/>
                    <a:pt x="26" y="16"/>
                  </a:cubicBezTo>
                  <a:cubicBezTo>
                    <a:pt x="27" y="16"/>
                    <a:pt x="28" y="15"/>
                    <a:pt x="28" y="14"/>
                  </a:cubicBezTo>
                  <a:cubicBezTo>
                    <a:pt x="28" y="13"/>
                    <a:pt x="28" y="13"/>
                    <a:pt x="28" y="13"/>
                  </a:cubicBezTo>
                  <a:cubicBezTo>
                    <a:pt x="28" y="12"/>
                    <a:pt x="27" y="11"/>
                    <a:pt x="26" y="11"/>
                  </a:cubicBezTo>
                  <a:close/>
                  <a:moveTo>
                    <a:pt x="14" y="18"/>
                  </a:moveTo>
                  <a:cubicBezTo>
                    <a:pt x="11" y="18"/>
                    <a:pt x="10" y="16"/>
                    <a:pt x="10" y="14"/>
                  </a:cubicBezTo>
                  <a:cubicBezTo>
                    <a:pt x="10" y="12"/>
                    <a:pt x="11" y="10"/>
                    <a:pt x="14" y="10"/>
                  </a:cubicBezTo>
                  <a:cubicBezTo>
                    <a:pt x="16" y="10"/>
                    <a:pt x="18" y="12"/>
                    <a:pt x="18" y="14"/>
                  </a:cubicBezTo>
                  <a:cubicBezTo>
                    <a:pt x="18" y="16"/>
                    <a:pt x="16" y="18"/>
                    <a:pt x="1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grpSp>
      <p:grpSp>
        <p:nvGrpSpPr>
          <p:cNvPr id="9" name="Group 58"/>
          <p:cNvGrpSpPr/>
          <p:nvPr/>
        </p:nvGrpSpPr>
        <p:grpSpPr>
          <a:xfrm>
            <a:off x="6486815" y="4040470"/>
            <a:ext cx="197022" cy="276639"/>
            <a:chOff x="5746750" y="3794126"/>
            <a:chExt cx="173038" cy="242888"/>
          </a:xfrm>
          <a:solidFill>
            <a:schemeClr val="accent1"/>
          </a:solidFill>
        </p:grpSpPr>
        <p:sp>
          <p:nvSpPr>
            <p:cNvPr id="60" name="Freeform 10"/>
            <p:cNvSpPr>
              <a:spLocks noEditPoints="1"/>
            </p:cNvSpPr>
            <p:nvPr/>
          </p:nvSpPr>
          <p:spPr bwMode="auto">
            <a:xfrm>
              <a:off x="5746750" y="3794126"/>
              <a:ext cx="173038" cy="242888"/>
            </a:xfrm>
            <a:custGeom>
              <a:avLst/>
              <a:gdLst>
                <a:gd name="T0" fmla="*/ 43 w 46"/>
                <a:gd name="T1" fmla="*/ 6 h 64"/>
                <a:gd name="T2" fmla="*/ 46 w 46"/>
                <a:gd name="T3" fmla="*/ 6 h 64"/>
                <a:gd name="T4" fmla="*/ 46 w 46"/>
                <a:gd name="T5" fmla="*/ 0 h 64"/>
                <a:gd name="T6" fmla="*/ 0 w 46"/>
                <a:gd name="T7" fmla="*/ 0 h 64"/>
                <a:gd name="T8" fmla="*/ 0 w 46"/>
                <a:gd name="T9" fmla="*/ 6 h 64"/>
                <a:gd name="T10" fmla="*/ 4 w 46"/>
                <a:gd name="T11" fmla="*/ 6 h 64"/>
                <a:gd name="T12" fmla="*/ 17 w 46"/>
                <a:gd name="T13" fmla="*/ 29 h 64"/>
                <a:gd name="T14" fmla="*/ 17 w 46"/>
                <a:gd name="T15" fmla="*/ 36 h 64"/>
                <a:gd name="T16" fmla="*/ 4 w 46"/>
                <a:gd name="T17" fmla="*/ 58 h 64"/>
                <a:gd name="T18" fmla="*/ 0 w 46"/>
                <a:gd name="T19" fmla="*/ 58 h 64"/>
                <a:gd name="T20" fmla="*/ 0 w 46"/>
                <a:gd name="T21" fmla="*/ 64 h 64"/>
                <a:gd name="T22" fmla="*/ 46 w 46"/>
                <a:gd name="T23" fmla="*/ 64 h 64"/>
                <a:gd name="T24" fmla="*/ 46 w 46"/>
                <a:gd name="T25" fmla="*/ 58 h 64"/>
                <a:gd name="T26" fmla="*/ 43 w 46"/>
                <a:gd name="T27" fmla="*/ 58 h 64"/>
                <a:gd name="T28" fmla="*/ 30 w 46"/>
                <a:gd name="T29" fmla="*/ 36 h 64"/>
                <a:gd name="T30" fmla="*/ 30 w 46"/>
                <a:gd name="T31" fmla="*/ 29 h 64"/>
                <a:gd name="T32" fmla="*/ 43 w 46"/>
                <a:gd name="T33" fmla="*/ 6 h 64"/>
                <a:gd name="T34" fmla="*/ 28 w 46"/>
                <a:gd name="T35" fmla="*/ 38 h 64"/>
                <a:gd name="T36" fmla="*/ 40 w 46"/>
                <a:gd name="T37" fmla="*/ 58 h 64"/>
                <a:gd name="T38" fmla="*/ 37 w 46"/>
                <a:gd name="T39" fmla="*/ 58 h 64"/>
                <a:gd name="T40" fmla="*/ 31 w 46"/>
                <a:gd name="T41" fmla="*/ 51 h 64"/>
                <a:gd name="T42" fmla="*/ 24 w 46"/>
                <a:gd name="T43" fmla="*/ 43 h 64"/>
                <a:gd name="T44" fmla="*/ 17 w 46"/>
                <a:gd name="T45" fmla="*/ 51 h 64"/>
                <a:gd name="T46" fmla="*/ 11 w 46"/>
                <a:gd name="T47" fmla="*/ 58 h 64"/>
                <a:gd name="T48" fmla="*/ 7 w 46"/>
                <a:gd name="T49" fmla="*/ 58 h 64"/>
                <a:gd name="T50" fmla="*/ 19 w 46"/>
                <a:gd name="T51" fmla="*/ 38 h 64"/>
                <a:gd name="T52" fmla="*/ 20 w 46"/>
                <a:gd name="T53" fmla="*/ 38 h 64"/>
                <a:gd name="T54" fmla="*/ 20 w 46"/>
                <a:gd name="T55" fmla="*/ 26 h 64"/>
                <a:gd name="T56" fmla="*/ 19 w 46"/>
                <a:gd name="T57" fmla="*/ 26 h 64"/>
                <a:gd name="T58" fmla="*/ 7 w 46"/>
                <a:gd name="T59" fmla="*/ 6 h 64"/>
                <a:gd name="T60" fmla="*/ 40 w 46"/>
                <a:gd name="T61" fmla="*/ 6 h 64"/>
                <a:gd name="T62" fmla="*/ 28 w 46"/>
                <a:gd name="T63" fmla="*/ 26 h 64"/>
                <a:gd name="T64" fmla="*/ 27 w 46"/>
                <a:gd name="T65" fmla="*/ 26 h 64"/>
                <a:gd name="T66" fmla="*/ 27 w 46"/>
                <a:gd name="T67" fmla="*/ 38 h 64"/>
                <a:gd name="T68" fmla="*/ 28 w 46"/>
                <a:gd name="T69" fmla="*/ 3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64">
                  <a:moveTo>
                    <a:pt x="43" y="6"/>
                  </a:moveTo>
                  <a:cubicBezTo>
                    <a:pt x="46" y="6"/>
                    <a:pt x="46" y="6"/>
                    <a:pt x="46" y="6"/>
                  </a:cubicBezTo>
                  <a:cubicBezTo>
                    <a:pt x="46" y="0"/>
                    <a:pt x="46" y="0"/>
                    <a:pt x="46" y="0"/>
                  </a:cubicBezTo>
                  <a:cubicBezTo>
                    <a:pt x="0" y="0"/>
                    <a:pt x="0" y="0"/>
                    <a:pt x="0" y="0"/>
                  </a:cubicBezTo>
                  <a:cubicBezTo>
                    <a:pt x="0" y="6"/>
                    <a:pt x="0" y="6"/>
                    <a:pt x="0" y="6"/>
                  </a:cubicBezTo>
                  <a:cubicBezTo>
                    <a:pt x="4" y="6"/>
                    <a:pt x="4" y="6"/>
                    <a:pt x="4" y="6"/>
                  </a:cubicBezTo>
                  <a:cubicBezTo>
                    <a:pt x="5" y="18"/>
                    <a:pt x="9" y="26"/>
                    <a:pt x="17" y="29"/>
                  </a:cubicBezTo>
                  <a:cubicBezTo>
                    <a:pt x="17" y="36"/>
                    <a:pt x="17" y="36"/>
                    <a:pt x="17" y="36"/>
                  </a:cubicBezTo>
                  <a:cubicBezTo>
                    <a:pt x="9" y="38"/>
                    <a:pt x="5" y="46"/>
                    <a:pt x="4" y="58"/>
                  </a:cubicBezTo>
                  <a:cubicBezTo>
                    <a:pt x="0" y="58"/>
                    <a:pt x="0" y="58"/>
                    <a:pt x="0" y="58"/>
                  </a:cubicBezTo>
                  <a:cubicBezTo>
                    <a:pt x="0" y="64"/>
                    <a:pt x="0" y="64"/>
                    <a:pt x="0" y="64"/>
                  </a:cubicBezTo>
                  <a:cubicBezTo>
                    <a:pt x="46" y="64"/>
                    <a:pt x="46" y="64"/>
                    <a:pt x="46" y="64"/>
                  </a:cubicBezTo>
                  <a:cubicBezTo>
                    <a:pt x="46" y="58"/>
                    <a:pt x="46" y="58"/>
                    <a:pt x="46" y="58"/>
                  </a:cubicBezTo>
                  <a:cubicBezTo>
                    <a:pt x="43" y="58"/>
                    <a:pt x="43" y="58"/>
                    <a:pt x="43" y="58"/>
                  </a:cubicBezTo>
                  <a:cubicBezTo>
                    <a:pt x="42" y="46"/>
                    <a:pt x="38" y="38"/>
                    <a:pt x="30" y="36"/>
                  </a:cubicBezTo>
                  <a:cubicBezTo>
                    <a:pt x="30" y="29"/>
                    <a:pt x="30" y="29"/>
                    <a:pt x="30" y="29"/>
                  </a:cubicBezTo>
                  <a:cubicBezTo>
                    <a:pt x="38" y="26"/>
                    <a:pt x="42" y="18"/>
                    <a:pt x="43" y="6"/>
                  </a:cubicBezTo>
                  <a:close/>
                  <a:moveTo>
                    <a:pt x="28" y="38"/>
                  </a:moveTo>
                  <a:cubicBezTo>
                    <a:pt x="37" y="40"/>
                    <a:pt x="39" y="49"/>
                    <a:pt x="40" y="58"/>
                  </a:cubicBezTo>
                  <a:cubicBezTo>
                    <a:pt x="37" y="58"/>
                    <a:pt x="37" y="58"/>
                    <a:pt x="37" y="58"/>
                  </a:cubicBezTo>
                  <a:cubicBezTo>
                    <a:pt x="31" y="51"/>
                    <a:pt x="31" y="51"/>
                    <a:pt x="31" y="51"/>
                  </a:cubicBezTo>
                  <a:cubicBezTo>
                    <a:pt x="24" y="43"/>
                    <a:pt x="24" y="43"/>
                    <a:pt x="24" y="43"/>
                  </a:cubicBezTo>
                  <a:cubicBezTo>
                    <a:pt x="17" y="51"/>
                    <a:pt x="17" y="51"/>
                    <a:pt x="17" y="51"/>
                  </a:cubicBezTo>
                  <a:cubicBezTo>
                    <a:pt x="11" y="58"/>
                    <a:pt x="11" y="58"/>
                    <a:pt x="11" y="58"/>
                  </a:cubicBezTo>
                  <a:cubicBezTo>
                    <a:pt x="7" y="58"/>
                    <a:pt x="7" y="58"/>
                    <a:pt x="7" y="58"/>
                  </a:cubicBezTo>
                  <a:cubicBezTo>
                    <a:pt x="8" y="49"/>
                    <a:pt x="10" y="40"/>
                    <a:pt x="19" y="38"/>
                  </a:cubicBezTo>
                  <a:cubicBezTo>
                    <a:pt x="20" y="38"/>
                    <a:pt x="20" y="38"/>
                    <a:pt x="20" y="38"/>
                  </a:cubicBezTo>
                  <a:cubicBezTo>
                    <a:pt x="20" y="26"/>
                    <a:pt x="20" y="26"/>
                    <a:pt x="20" y="26"/>
                  </a:cubicBezTo>
                  <a:cubicBezTo>
                    <a:pt x="19" y="26"/>
                    <a:pt x="19" y="26"/>
                    <a:pt x="19" y="26"/>
                  </a:cubicBezTo>
                  <a:cubicBezTo>
                    <a:pt x="10" y="24"/>
                    <a:pt x="8" y="15"/>
                    <a:pt x="7" y="6"/>
                  </a:cubicBezTo>
                  <a:cubicBezTo>
                    <a:pt x="40" y="6"/>
                    <a:pt x="40" y="6"/>
                    <a:pt x="40" y="6"/>
                  </a:cubicBezTo>
                  <a:cubicBezTo>
                    <a:pt x="39" y="15"/>
                    <a:pt x="37" y="24"/>
                    <a:pt x="28" y="26"/>
                  </a:cubicBezTo>
                  <a:cubicBezTo>
                    <a:pt x="27" y="26"/>
                    <a:pt x="27" y="26"/>
                    <a:pt x="27" y="26"/>
                  </a:cubicBezTo>
                  <a:cubicBezTo>
                    <a:pt x="27" y="38"/>
                    <a:pt x="27" y="38"/>
                    <a:pt x="27" y="38"/>
                  </a:cubicBezTo>
                  <a:lnTo>
                    <a:pt x="2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1" name="Freeform 11"/>
            <p:cNvSpPr>
              <a:spLocks/>
            </p:cNvSpPr>
            <p:nvPr/>
          </p:nvSpPr>
          <p:spPr bwMode="auto">
            <a:xfrm>
              <a:off x="5811838" y="3867151"/>
              <a:ext cx="52388" cy="30163"/>
            </a:xfrm>
            <a:custGeom>
              <a:avLst/>
              <a:gdLst>
                <a:gd name="T0" fmla="*/ 33 w 33"/>
                <a:gd name="T1" fmla="*/ 0 h 19"/>
                <a:gd name="T2" fmla="*/ 0 w 33"/>
                <a:gd name="T3" fmla="*/ 0 h 19"/>
                <a:gd name="T4" fmla="*/ 9 w 33"/>
                <a:gd name="T5" fmla="*/ 9 h 19"/>
                <a:gd name="T6" fmla="*/ 16 w 33"/>
                <a:gd name="T7" fmla="*/ 19 h 19"/>
                <a:gd name="T8" fmla="*/ 23 w 33"/>
                <a:gd name="T9" fmla="*/ 9 h 19"/>
                <a:gd name="T10" fmla="*/ 33 w 33"/>
                <a:gd name="T11" fmla="*/ 0 h 19"/>
              </a:gdLst>
              <a:ahLst/>
              <a:cxnLst>
                <a:cxn ang="0">
                  <a:pos x="T0" y="T1"/>
                </a:cxn>
                <a:cxn ang="0">
                  <a:pos x="T2" y="T3"/>
                </a:cxn>
                <a:cxn ang="0">
                  <a:pos x="T4" y="T5"/>
                </a:cxn>
                <a:cxn ang="0">
                  <a:pos x="T6" y="T7"/>
                </a:cxn>
                <a:cxn ang="0">
                  <a:pos x="T8" y="T9"/>
                </a:cxn>
                <a:cxn ang="0">
                  <a:pos x="T10" y="T11"/>
                </a:cxn>
              </a:cxnLst>
              <a:rect l="0" t="0" r="r" b="b"/>
              <a:pathLst>
                <a:path w="33" h="19">
                  <a:moveTo>
                    <a:pt x="33" y="0"/>
                  </a:moveTo>
                  <a:lnTo>
                    <a:pt x="0" y="0"/>
                  </a:lnTo>
                  <a:lnTo>
                    <a:pt x="9" y="9"/>
                  </a:lnTo>
                  <a:lnTo>
                    <a:pt x="16" y="19"/>
                  </a:lnTo>
                  <a:lnTo>
                    <a:pt x="23" y="9"/>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grpSp>
      <p:grpSp>
        <p:nvGrpSpPr>
          <p:cNvPr id="10" name="Group 61"/>
          <p:cNvGrpSpPr/>
          <p:nvPr/>
        </p:nvGrpSpPr>
        <p:grpSpPr>
          <a:xfrm>
            <a:off x="6319511" y="1338753"/>
            <a:ext cx="357928" cy="360393"/>
            <a:chOff x="5264150" y="2824163"/>
            <a:chExt cx="241301" cy="242888"/>
          </a:xfrm>
          <a:solidFill>
            <a:schemeClr val="accent1"/>
          </a:solidFill>
        </p:grpSpPr>
        <p:sp>
          <p:nvSpPr>
            <p:cNvPr id="63" name="Freeform 12"/>
            <p:cNvSpPr>
              <a:spLocks/>
            </p:cNvSpPr>
            <p:nvPr/>
          </p:nvSpPr>
          <p:spPr bwMode="auto">
            <a:xfrm>
              <a:off x="5302250" y="2851151"/>
              <a:ext cx="25400" cy="26988"/>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4" name="Freeform 13"/>
            <p:cNvSpPr>
              <a:spLocks/>
            </p:cNvSpPr>
            <p:nvPr/>
          </p:nvSpPr>
          <p:spPr bwMode="auto">
            <a:xfrm>
              <a:off x="5264150" y="2930526"/>
              <a:ext cx="30163" cy="1587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5" name="Freeform 14"/>
            <p:cNvSpPr>
              <a:spLocks/>
            </p:cNvSpPr>
            <p:nvPr/>
          </p:nvSpPr>
          <p:spPr bwMode="auto">
            <a:xfrm>
              <a:off x="5475288" y="2946401"/>
              <a:ext cx="30163" cy="14288"/>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6" name="Freeform 15"/>
            <p:cNvSpPr>
              <a:spLocks/>
            </p:cNvSpPr>
            <p:nvPr/>
          </p:nvSpPr>
          <p:spPr bwMode="auto">
            <a:xfrm>
              <a:off x="5453063" y="2862263"/>
              <a:ext cx="25400" cy="26988"/>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7" name="Freeform 16"/>
            <p:cNvSpPr>
              <a:spLocks/>
            </p:cNvSpPr>
            <p:nvPr/>
          </p:nvSpPr>
          <p:spPr bwMode="auto">
            <a:xfrm>
              <a:off x="5384800" y="2824163"/>
              <a:ext cx="15875" cy="31750"/>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8" name="Freeform 17"/>
            <p:cNvSpPr>
              <a:spLocks noEditPoints="1"/>
            </p:cNvSpPr>
            <p:nvPr/>
          </p:nvSpPr>
          <p:spPr bwMode="auto">
            <a:xfrm>
              <a:off x="5324475" y="2886076"/>
              <a:ext cx="120650" cy="136525"/>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sp>
          <p:nvSpPr>
            <p:cNvPr id="69" name="Freeform 18"/>
            <p:cNvSpPr>
              <a:spLocks/>
            </p:cNvSpPr>
            <p:nvPr/>
          </p:nvSpPr>
          <p:spPr bwMode="auto">
            <a:xfrm>
              <a:off x="5354638" y="3036888"/>
              <a:ext cx="60325" cy="30163"/>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43"/>
              <a:endParaRPr lang="id-ID" sz="1300" dirty="0">
                <a:solidFill>
                  <a:srgbClr val="0A0A0A"/>
                </a:solidFill>
              </a:endParaRPr>
            </a:p>
          </p:txBody>
        </p:sp>
      </p:grpSp>
    </p:spTree>
    <p:extLst>
      <p:ext uri="{BB962C8B-B14F-4D97-AF65-F5344CB8AC3E}">
        <p14:creationId xmlns:p14="http://schemas.microsoft.com/office/powerpoint/2010/main" val="725845277"/>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animEffect transition="in" filter="fade">
                                      <p:cBhvr>
                                        <p:cTn id="9" dur="200"/>
                                        <p:tgtEl>
                                          <p:spTgt spid="8"/>
                                        </p:tgtEl>
                                      </p:cBhvr>
                                    </p:animEffect>
                                  </p:childTnLst>
                                </p:cTn>
                              </p:par>
                            </p:childTnLst>
                          </p:cTn>
                        </p:par>
                        <p:par>
                          <p:cTn id="10" fill="hold">
                            <p:stCondLst>
                              <p:cond delay="200"/>
                            </p:stCondLst>
                            <p:childTnLst>
                              <p:par>
                                <p:cTn id="11" presetID="21" presetClass="entr" presetSubtype="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
                                        <p:tgtEl>
                                          <p:spTgt spid="4"/>
                                        </p:tgtEl>
                                      </p:cBhvr>
                                    </p:animEffect>
                                  </p:childTnLst>
                                </p:cTn>
                              </p:par>
                            </p:childTnLst>
                          </p:cTn>
                        </p:par>
                        <p:par>
                          <p:cTn id="14" fill="hold">
                            <p:stCondLst>
                              <p:cond delay="400"/>
                            </p:stCondLst>
                            <p:childTnLst>
                              <p:par>
                                <p:cTn id="15" presetID="22" presetClass="entr" presetSubtype="1"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200"/>
                                        <p:tgtEl>
                                          <p:spTgt spid="31"/>
                                        </p:tgtEl>
                                      </p:cBhvr>
                                    </p:animEffect>
                                  </p:childTnLst>
                                </p:cTn>
                              </p:par>
                              <p:par>
                                <p:cTn id="18" presetID="22" presetClass="entr" presetSubtype="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200"/>
                                        <p:tgtEl>
                                          <p:spTgt spid="32"/>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200"/>
                                        <p:tgtEl>
                                          <p:spTgt spid="33"/>
                                        </p:tgtEl>
                                      </p:cBhvr>
                                    </p:animEffect>
                                  </p:childTnLst>
                                </p:cTn>
                              </p:par>
                              <p:par>
                                <p:cTn id="24" presetID="22" presetClass="entr" presetSubtype="2"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right)">
                                      <p:cBhvr>
                                        <p:cTn id="26" dur="200"/>
                                        <p:tgtEl>
                                          <p:spTgt spid="37"/>
                                        </p:tgtEl>
                                      </p:cBhvr>
                                    </p:animEffect>
                                  </p:childTnLst>
                                </p:cTn>
                              </p:par>
                            </p:childTnLst>
                          </p:cTn>
                        </p:par>
                        <p:par>
                          <p:cTn id="27" fill="hold">
                            <p:stCondLst>
                              <p:cond delay="6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2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00"/>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2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200"/>
                                        <p:tgtEl>
                                          <p:spTgt spid="48"/>
                                        </p:tgtEl>
                                      </p:cBhvr>
                                    </p:animEffec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2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00"/>
                                        <p:tgtEl>
                                          <p:spTgt spid="5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200"/>
                                        <p:tgtEl>
                                          <p:spTgt spid="5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8" grpId="0" animBg="1"/>
      <p:bldP spid="47" grpId="0"/>
      <p:bldP spid="48"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rot="2700000">
            <a:off x="2952205" y="1243746"/>
            <a:ext cx="3167736" cy="3197576"/>
            <a:chOff x="1932258" y="760101"/>
            <a:chExt cx="3767316" cy="3803319"/>
          </a:xfrm>
          <a:scene3d>
            <a:camera prst="orthographicFront">
              <a:rot lat="0" lon="0" rev="0"/>
            </a:camera>
            <a:lightRig rig="glow" dir="t">
              <a:rot lat="0" lon="0" rev="14100000"/>
            </a:lightRig>
          </a:scene3d>
        </p:grpSpPr>
        <p:sp>
          <p:nvSpPr>
            <p:cNvPr id="4" name="椭圆 168"/>
            <p:cNvSpPr/>
            <p:nvPr/>
          </p:nvSpPr>
          <p:spPr>
            <a:xfrm>
              <a:off x="2710237" y="760101"/>
              <a:ext cx="2207694" cy="2207694"/>
            </a:xfrm>
            <a:custGeom>
              <a:avLst/>
              <a:gdLst/>
              <a:ahLst/>
              <a:cxnLst/>
              <a:rect l="l" t="t" r="r" b="b"/>
              <a:pathLst>
                <a:path w="2207694" h="2207694">
                  <a:moveTo>
                    <a:pt x="1240201" y="2198410"/>
                  </a:moveTo>
                  <a:cubicBezTo>
                    <a:pt x="1195601" y="2204855"/>
                    <a:pt x="1150057" y="2207694"/>
                    <a:pt x="1103851" y="2207694"/>
                  </a:cubicBezTo>
                  <a:close/>
                  <a:moveTo>
                    <a:pt x="1396176" y="2167304"/>
                  </a:moveTo>
                  <a:cubicBezTo>
                    <a:pt x="1355911" y="2179613"/>
                    <a:pt x="1314389" y="2188486"/>
                    <a:pt x="1271865" y="2193577"/>
                  </a:cubicBezTo>
                  <a:close/>
                  <a:moveTo>
                    <a:pt x="7872" y="976750"/>
                  </a:moveTo>
                  <a:lnTo>
                    <a:pt x="1" y="1103847"/>
                  </a:lnTo>
                  <a:cubicBezTo>
                    <a:pt x="1" y="1713485"/>
                    <a:pt x="494210" y="2207694"/>
                    <a:pt x="1103848" y="2207694"/>
                  </a:cubicBezTo>
                  <a:cubicBezTo>
                    <a:pt x="494209" y="2207694"/>
                    <a:pt x="0" y="1713485"/>
                    <a:pt x="0" y="1103847"/>
                  </a:cubicBezTo>
                  <a:cubicBezTo>
                    <a:pt x="0" y="1060839"/>
                    <a:pt x="2460" y="1018405"/>
                    <a:pt x="7872" y="976750"/>
                  </a:cubicBezTo>
                  <a:close/>
                  <a:moveTo>
                    <a:pt x="1103847" y="0"/>
                  </a:moveTo>
                  <a:cubicBezTo>
                    <a:pt x="1713485" y="0"/>
                    <a:pt x="2207694" y="494209"/>
                    <a:pt x="2207694" y="1103847"/>
                  </a:cubicBezTo>
                  <a:cubicBezTo>
                    <a:pt x="2207694" y="1612162"/>
                    <a:pt x="1864110" y="2040229"/>
                    <a:pt x="1396188" y="2167301"/>
                  </a:cubicBezTo>
                  <a:cubicBezTo>
                    <a:pt x="1418536" y="2082435"/>
                    <a:pt x="1429716" y="1993353"/>
                    <a:pt x="1429716" y="1901660"/>
                  </a:cubicBezTo>
                  <a:cubicBezTo>
                    <a:pt x="1429716" y="1292022"/>
                    <a:pt x="935507" y="797813"/>
                    <a:pt x="325869" y="797813"/>
                  </a:cubicBezTo>
                  <a:cubicBezTo>
                    <a:pt x="224547" y="797813"/>
                    <a:pt x="126413" y="811464"/>
                    <a:pt x="33529" y="838206"/>
                  </a:cubicBezTo>
                  <a:cubicBezTo>
                    <a:pt x="23934" y="874644"/>
                    <a:pt x="16397" y="911859"/>
                    <a:pt x="11973" y="949877"/>
                  </a:cubicBezTo>
                  <a:cubicBezTo>
                    <a:pt x="85667" y="413031"/>
                    <a:pt x="546523" y="0"/>
                    <a:pt x="1103847" y="0"/>
                  </a:cubicBezTo>
                  <a:close/>
                </a:path>
              </a:pathLst>
            </a:custGeom>
            <a:solidFill>
              <a:schemeClr val="accent2"/>
            </a:solidFill>
            <a:ln>
              <a:noFill/>
            </a:ln>
            <a:effectLst/>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61"/>
            <p:cNvSpPr/>
            <p:nvPr/>
          </p:nvSpPr>
          <p:spPr>
            <a:xfrm>
              <a:off x="1932258" y="1557914"/>
              <a:ext cx="2207690" cy="2207691"/>
            </a:xfrm>
            <a:custGeom>
              <a:avLst/>
              <a:gdLst/>
              <a:ahLst/>
              <a:cxnLst/>
              <a:rect l="l" t="t" r="r" b="b"/>
              <a:pathLst>
                <a:path w="2207690" h="2207691">
                  <a:moveTo>
                    <a:pt x="967503" y="2198411"/>
                  </a:moveTo>
                  <a:lnTo>
                    <a:pt x="1103795" y="2207691"/>
                  </a:lnTo>
                  <a:cubicBezTo>
                    <a:pt x="1057608" y="2207692"/>
                    <a:pt x="1012085" y="2204853"/>
                    <a:pt x="967503" y="2198411"/>
                  </a:cubicBezTo>
                  <a:close/>
                  <a:moveTo>
                    <a:pt x="811529" y="2167307"/>
                  </a:moveTo>
                  <a:lnTo>
                    <a:pt x="935821" y="2193576"/>
                  </a:lnTo>
                  <a:cubicBezTo>
                    <a:pt x="893304" y="2188486"/>
                    <a:pt x="851788" y="2179614"/>
                    <a:pt x="811529" y="2167307"/>
                  </a:cubicBezTo>
                  <a:close/>
                  <a:moveTo>
                    <a:pt x="2199826" y="976772"/>
                  </a:moveTo>
                  <a:cubicBezTo>
                    <a:pt x="2205232" y="1018393"/>
                    <a:pt x="2207691" y="1060793"/>
                    <a:pt x="2207690" y="1103766"/>
                  </a:cubicBezTo>
                  <a:close/>
                  <a:moveTo>
                    <a:pt x="2174170" y="838223"/>
                  </a:moveTo>
                  <a:cubicBezTo>
                    <a:pt x="2184491" y="874470"/>
                    <a:pt x="2191713" y="911752"/>
                    <a:pt x="2195714" y="949832"/>
                  </a:cubicBezTo>
                  <a:close/>
                  <a:moveTo>
                    <a:pt x="1103847" y="0"/>
                  </a:moveTo>
                  <a:cubicBezTo>
                    <a:pt x="1621792" y="0"/>
                    <a:pt x="2056420" y="356726"/>
                    <a:pt x="2174166" y="838207"/>
                  </a:cubicBezTo>
                  <a:cubicBezTo>
                    <a:pt x="2081282" y="811466"/>
                    <a:pt x="1983150" y="797814"/>
                    <a:pt x="1881827" y="797814"/>
                  </a:cubicBezTo>
                  <a:cubicBezTo>
                    <a:pt x="1272189" y="797814"/>
                    <a:pt x="777980" y="1292023"/>
                    <a:pt x="777980" y="1901661"/>
                  </a:cubicBezTo>
                  <a:cubicBezTo>
                    <a:pt x="777980" y="1993354"/>
                    <a:pt x="789160" y="2082435"/>
                    <a:pt x="811508" y="2167301"/>
                  </a:cubicBezTo>
                  <a:cubicBezTo>
                    <a:pt x="343585" y="2040230"/>
                    <a:pt x="0" y="1612163"/>
                    <a:pt x="0" y="1103847"/>
                  </a:cubicBezTo>
                  <a:cubicBezTo>
                    <a:pt x="0" y="494209"/>
                    <a:pt x="494209" y="0"/>
                    <a:pt x="1103847" y="0"/>
                  </a:cubicBezTo>
                  <a:close/>
                </a:path>
              </a:pathLst>
            </a:custGeom>
            <a:solidFill>
              <a:schemeClr val="accent1"/>
            </a:solidFill>
            <a:ln>
              <a:noFill/>
            </a:ln>
            <a:effectLst/>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162"/>
            <p:cNvSpPr/>
            <p:nvPr/>
          </p:nvSpPr>
          <p:spPr>
            <a:xfrm>
              <a:off x="3491880" y="1557913"/>
              <a:ext cx="2207694" cy="2207694"/>
            </a:xfrm>
            <a:custGeom>
              <a:avLst/>
              <a:gdLst/>
              <a:ahLst/>
              <a:cxnLst/>
              <a:rect l="l" t="t" r="r" b="b"/>
              <a:pathLst>
                <a:path w="2207694" h="2207694">
                  <a:moveTo>
                    <a:pt x="1269814" y="13804"/>
                  </a:moveTo>
                  <a:cubicBezTo>
                    <a:pt x="1800820" y="92567"/>
                    <a:pt x="2207694" y="550692"/>
                    <a:pt x="2207694" y="1103847"/>
                  </a:cubicBezTo>
                  <a:cubicBezTo>
                    <a:pt x="2207694" y="1713485"/>
                    <a:pt x="1713485" y="2207694"/>
                    <a:pt x="1103847" y="2207694"/>
                  </a:cubicBezTo>
                  <a:cubicBezTo>
                    <a:pt x="546709" y="2207694"/>
                    <a:pt x="85975" y="1794939"/>
                    <a:pt x="12055" y="1258354"/>
                  </a:cubicBezTo>
                  <a:lnTo>
                    <a:pt x="33789" y="1370498"/>
                  </a:lnTo>
                  <a:cubicBezTo>
                    <a:pt x="125494" y="1396610"/>
                    <a:pt x="222299" y="1409882"/>
                    <a:pt x="322205" y="1409882"/>
                  </a:cubicBezTo>
                  <a:cubicBezTo>
                    <a:pt x="931843" y="1409882"/>
                    <a:pt x="1426052" y="915673"/>
                    <a:pt x="1426052" y="306035"/>
                  </a:cubicBezTo>
                  <a:cubicBezTo>
                    <a:pt x="1426052" y="213979"/>
                    <a:pt x="1414784" y="124554"/>
                    <a:pt x="1392265" y="39385"/>
                  </a:cubicBezTo>
                  <a:cubicBezTo>
                    <a:pt x="1352416" y="28038"/>
                    <a:pt x="1311604" y="19116"/>
                    <a:pt x="1269814" y="13804"/>
                  </a:cubicBezTo>
                  <a:close/>
                  <a:moveTo>
                    <a:pt x="1103847" y="0"/>
                  </a:moveTo>
                  <a:cubicBezTo>
                    <a:pt x="1149577" y="0"/>
                    <a:pt x="1194657" y="2781"/>
                    <a:pt x="1238818" y="9073"/>
                  </a:cubicBezTo>
                  <a:lnTo>
                    <a:pt x="1103848" y="1"/>
                  </a:lnTo>
                  <a:cubicBezTo>
                    <a:pt x="494210" y="1"/>
                    <a:pt x="1" y="494210"/>
                    <a:pt x="1" y="1103848"/>
                  </a:cubicBezTo>
                  <a:cubicBezTo>
                    <a:pt x="1" y="1146981"/>
                    <a:pt x="2475" y="1189536"/>
                    <a:pt x="7924" y="1231287"/>
                  </a:cubicBezTo>
                  <a:cubicBezTo>
                    <a:pt x="2473" y="1189523"/>
                    <a:pt x="0" y="1146974"/>
                    <a:pt x="0" y="1103847"/>
                  </a:cubicBezTo>
                  <a:cubicBezTo>
                    <a:pt x="0" y="494209"/>
                    <a:pt x="494209" y="0"/>
                    <a:pt x="1103847" y="0"/>
                  </a:cubicBezTo>
                  <a:close/>
                </a:path>
              </a:pathLst>
            </a:custGeom>
            <a:solidFill>
              <a:schemeClr val="accent3"/>
            </a:solidFill>
            <a:ln>
              <a:noFill/>
            </a:ln>
            <a:effectLst/>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163"/>
            <p:cNvSpPr/>
            <p:nvPr/>
          </p:nvSpPr>
          <p:spPr>
            <a:xfrm>
              <a:off x="2710237" y="2355728"/>
              <a:ext cx="2207690" cy="2207692"/>
            </a:xfrm>
            <a:custGeom>
              <a:avLst/>
              <a:gdLst/>
              <a:ahLst/>
              <a:cxnLst/>
              <a:rect l="l" t="t" r="r" b="b"/>
              <a:pathLst>
                <a:path w="2207690" h="2207692">
                  <a:moveTo>
                    <a:pt x="2195631" y="1258405"/>
                  </a:moveTo>
                  <a:cubicBezTo>
                    <a:pt x="2191595" y="1296645"/>
                    <a:pt x="2184315" y="1334081"/>
                    <a:pt x="2173913" y="1370472"/>
                  </a:cubicBezTo>
                  <a:close/>
                  <a:moveTo>
                    <a:pt x="2207690" y="1103924"/>
                  </a:moveTo>
                  <a:cubicBezTo>
                    <a:pt x="2207691" y="1147015"/>
                    <a:pt x="2205219" y="1189529"/>
                    <a:pt x="2199774" y="1231259"/>
                  </a:cubicBezTo>
                  <a:close/>
                  <a:moveTo>
                    <a:pt x="815432" y="39382"/>
                  </a:moveTo>
                  <a:cubicBezTo>
                    <a:pt x="792913" y="124550"/>
                    <a:pt x="781644" y="213975"/>
                    <a:pt x="781644" y="306031"/>
                  </a:cubicBezTo>
                  <a:cubicBezTo>
                    <a:pt x="781644" y="915669"/>
                    <a:pt x="1275853" y="1409878"/>
                    <a:pt x="1885491" y="1409878"/>
                  </a:cubicBezTo>
                  <a:cubicBezTo>
                    <a:pt x="1985397" y="1409878"/>
                    <a:pt x="2082202" y="1396606"/>
                    <a:pt x="2173907" y="1370494"/>
                  </a:cubicBezTo>
                  <a:cubicBezTo>
                    <a:pt x="2055810" y="1851467"/>
                    <a:pt x="1621429" y="2207692"/>
                    <a:pt x="1103847" y="2207692"/>
                  </a:cubicBezTo>
                  <a:cubicBezTo>
                    <a:pt x="494209" y="2207692"/>
                    <a:pt x="0" y="1713483"/>
                    <a:pt x="0" y="1103845"/>
                  </a:cubicBezTo>
                  <a:cubicBezTo>
                    <a:pt x="0" y="594112"/>
                    <a:pt x="345503" y="165076"/>
                    <a:pt x="815432" y="39382"/>
                  </a:cubicBezTo>
                  <a:close/>
                  <a:moveTo>
                    <a:pt x="937859" y="13805"/>
                  </a:moveTo>
                  <a:lnTo>
                    <a:pt x="815433" y="39382"/>
                  </a:lnTo>
                  <a:cubicBezTo>
                    <a:pt x="855095" y="27337"/>
                    <a:pt x="895991" y="18718"/>
                    <a:pt x="937859" y="13805"/>
                  </a:cubicBezTo>
                  <a:close/>
                  <a:moveTo>
                    <a:pt x="1103792" y="1"/>
                  </a:moveTo>
                  <a:lnTo>
                    <a:pt x="968896" y="9068"/>
                  </a:lnTo>
                  <a:cubicBezTo>
                    <a:pt x="1013034" y="2780"/>
                    <a:pt x="1058088" y="0"/>
                    <a:pt x="1103792" y="1"/>
                  </a:cubicBezTo>
                  <a:close/>
                </a:path>
              </a:pathLst>
            </a:custGeom>
            <a:solidFill>
              <a:schemeClr val="accent4"/>
            </a:solidFill>
            <a:ln>
              <a:noFill/>
            </a:ln>
            <a:effectLst/>
            <a:sp3d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3755642" y="2068343"/>
            <a:ext cx="1548172" cy="1548381"/>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2" tIns="45721" rIns="91442" bIns="45721"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3839622" y="2494644"/>
            <a:ext cx="1380215" cy="307819"/>
          </a:xfrm>
          <a:prstGeom prst="rect">
            <a:avLst/>
          </a:prstGeom>
        </p:spPr>
        <p:txBody>
          <a:bodyPr wrap="square" lIns="91442" tIns="45721" rIns="91442" bIns="45721">
            <a:spAutoFit/>
          </a:bodyPr>
          <a:lstStyle/>
          <a:p>
            <a:pPr algn="ctr"/>
            <a:r>
              <a:rPr lang="zh-CN" altLang="en-US" sz="1400" b="1" dirty="0">
                <a:solidFill>
                  <a:schemeClr val="tx1">
                    <a:lumMod val="65000"/>
                    <a:lumOff val="35000"/>
                  </a:schemeClr>
                </a:solidFill>
                <a:latin typeface="微软雅黑" pitchFamily="34" charset="-122"/>
                <a:ea typeface="微软雅黑" pitchFamily="34" charset="-122"/>
              </a:rPr>
              <a:t>添加文本</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10" name="TextBox 9"/>
          <p:cNvSpPr txBox="1"/>
          <p:nvPr/>
        </p:nvSpPr>
        <p:spPr>
          <a:xfrm>
            <a:off x="3789839" y="2771682"/>
            <a:ext cx="1479779" cy="492376"/>
          </a:xfrm>
          <a:prstGeom prst="rect">
            <a:avLst/>
          </a:prstGeom>
          <a:noFill/>
        </p:spPr>
        <p:txBody>
          <a:bodyPr wrap="square" lIns="91442" tIns="45721" rIns="91442" bIns="45721" rtlCol="0">
            <a:spAutoFit/>
          </a:bodyPr>
          <a:lstStyle/>
          <a:p>
            <a:pPr algn="ct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a:t>
            </a:r>
          </a:p>
        </p:txBody>
      </p:sp>
      <p:sp>
        <p:nvSpPr>
          <p:cNvPr id="19" name="矩形 18"/>
          <p:cNvSpPr/>
          <p:nvPr/>
        </p:nvSpPr>
        <p:spPr>
          <a:xfrm>
            <a:off x="1043609" y="1582998"/>
            <a:ext cx="1938025"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01.</a:t>
            </a:r>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20" name="TextBox 19"/>
          <p:cNvSpPr txBox="1"/>
          <p:nvPr/>
        </p:nvSpPr>
        <p:spPr>
          <a:xfrm>
            <a:off x="1043608" y="1905335"/>
            <a:ext cx="1938024" cy="692395"/>
          </a:xfrm>
          <a:prstGeom prst="rect">
            <a:avLst/>
          </a:prstGeom>
          <a:noFill/>
        </p:spPr>
        <p:txBody>
          <a:bodyPr wrap="square" lIns="91442" tIns="45721" rIns="91442" bIns="45721" rtlCol="0">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21" name="矩形 20"/>
          <p:cNvSpPr/>
          <p:nvPr/>
        </p:nvSpPr>
        <p:spPr>
          <a:xfrm>
            <a:off x="1043609" y="2891352"/>
            <a:ext cx="1938025"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02.</a:t>
            </a:r>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22" name="TextBox 21"/>
          <p:cNvSpPr txBox="1"/>
          <p:nvPr/>
        </p:nvSpPr>
        <p:spPr>
          <a:xfrm>
            <a:off x="1043608" y="3213689"/>
            <a:ext cx="1938024" cy="692395"/>
          </a:xfrm>
          <a:prstGeom prst="rect">
            <a:avLst/>
          </a:prstGeom>
          <a:noFill/>
        </p:spPr>
        <p:txBody>
          <a:bodyPr wrap="square" lIns="91442" tIns="45721" rIns="91442" bIns="45721" rtlCol="0">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23" name="矩形 22"/>
          <p:cNvSpPr/>
          <p:nvPr/>
        </p:nvSpPr>
        <p:spPr>
          <a:xfrm>
            <a:off x="6312110" y="1582998"/>
            <a:ext cx="1938025"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03.</a:t>
            </a:r>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24" name="TextBox 23"/>
          <p:cNvSpPr txBox="1"/>
          <p:nvPr/>
        </p:nvSpPr>
        <p:spPr>
          <a:xfrm>
            <a:off x="6312109" y="1905335"/>
            <a:ext cx="1938024" cy="722399"/>
          </a:xfrm>
          <a:prstGeom prst="rect">
            <a:avLst/>
          </a:prstGeom>
          <a:noFill/>
        </p:spPr>
        <p:txBody>
          <a:bodyPr wrap="square" lIns="91442" tIns="45721" rIns="91442" bIns="45721" rtlCol="0">
            <a:spAutoFit/>
          </a:bodyPr>
          <a:lstStyle/>
          <a:p>
            <a:pPr>
              <a:lnSpc>
                <a:spcPct val="130000"/>
              </a:lnSpc>
              <a:spcBef>
                <a:spcPts val="600"/>
              </a:spcBef>
            </a:pPr>
            <a:r>
              <a:rPr lang="zh-CN" altLang="en-US" sz="105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25" name="矩形 24"/>
          <p:cNvSpPr/>
          <p:nvPr/>
        </p:nvSpPr>
        <p:spPr>
          <a:xfrm>
            <a:off x="6312110" y="2891352"/>
            <a:ext cx="1938025"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04.</a:t>
            </a:r>
            <a:r>
              <a:rPr lang="zh-CN" altLang="en-US" sz="1400" b="1" dirty="0">
                <a:solidFill>
                  <a:schemeClr val="tx1">
                    <a:lumMod val="65000"/>
                    <a:lumOff val="35000"/>
                  </a:schemeClr>
                </a:solidFill>
                <a:latin typeface="微软雅黑" pitchFamily="34" charset="-122"/>
                <a:ea typeface="微软雅黑" pitchFamily="34" charset="-122"/>
              </a:rPr>
              <a:t>点击添加文字说明</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26" name="TextBox 25"/>
          <p:cNvSpPr txBox="1"/>
          <p:nvPr/>
        </p:nvSpPr>
        <p:spPr>
          <a:xfrm>
            <a:off x="6312109" y="3213689"/>
            <a:ext cx="1938024" cy="692395"/>
          </a:xfrm>
          <a:prstGeom prst="rect">
            <a:avLst/>
          </a:prstGeom>
          <a:noFill/>
        </p:spPr>
        <p:txBody>
          <a:bodyPr wrap="square" lIns="91442" tIns="45721" rIns="91442" bIns="45721" rtlCol="0">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Tree>
    <p:extLst>
      <p:ext uri="{BB962C8B-B14F-4D97-AF65-F5344CB8AC3E}">
        <p14:creationId xmlns:p14="http://schemas.microsoft.com/office/powerpoint/2010/main" val="96881763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500"/>
                            </p:stCondLst>
                            <p:childTnLst>
                              <p:par>
                                <p:cTn id="21" presetID="3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ppt_w</p:attrName>
                                        </p:attrNameLst>
                                      </p:cBhvr>
                                      <p:tavLst>
                                        <p:tav tm="0">
                                          <p:val>
                                            <p:fltVal val="0"/>
                                          </p:val>
                                        </p:tav>
                                        <p:tav tm="100000">
                                          <p:val>
                                            <p:strVal val="#ppt_w"/>
                                          </p:val>
                                        </p:tav>
                                      </p:tavLst>
                                    </p:anim>
                                    <p:anim calcmode="lin" valueType="num">
                                      <p:cBhvr>
                                        <p:cTn id="24" dur="1000" fill="hold"/>
                                        <p:tgtEl>
                                          <p:spTgt spid="3"/>
                                        </p:tgtEl>
                                        <p:attrNameLst>
                                          <p:attrName>ppt_h</p:attrName>
                                        </p:attrNameLst>
                                      </p:cBhvr>
                                      <p:tavLst>
                                        <p:tav tm="0">
                                          <p:val>
                                            <p:fltVal val="0"/>
                                          </p:val>
                                        </p:tav>
                                        <p:tav tm="100000">
                                          <p:val>
                                            <p:strVal val="#ppt_h"/>
                                          </p:val>
                                        </p:tav>
                                      </p:tavLst>
                                    </p:anim>
                                    <p:anim calcmode="lin" valueType="num">
                                      <p:cBhvr>
                                        <p:cTn id="25" dur="1000" fill="hold"/>
                                        <p:tgtEl>
                                          <p:spTgt spid="3"/>
                                        </p:tgtEl>
                                        <p:attrNameLst>
                                          <p:attrName>style.rotation</p:attrName>
                                        </p:attrNameLst>
                                      </p:cBhvr>
                                      <p:tavLst>
                                        <p:tav tm="0">
                                          <p:val>
                                            <p:fltVal val="90"/>
                                          </p:val>
                                        </p:tav>
                                        <p:tav tm="100000">
                                          <p:val>
                                            <p:fltVal val="0"/>
                                          </p:val>
                                        </p:tav>
                                      </p:tavLst>
                                    </p:anim>
                                    <p:animEffect transition="in" filter="fade">
                                      <p:cBhvr>
                                        <p:cTn id="26" dur="1000"/>
                                        <p:tgtEl>
                                          <p:spTgt spid="3"/>
                                        </p:tgtEl>
                                      </p:cBhvr>
                                    </p:animEffect>
                                  </p:childTnLst>
                                </p:cTn>
                              </p:par>
                            </p:childTnLst>
                          </p:cTn>
                        </p:par>
                        <p:par>
                          <p:cTn id="27" fill="hold">
                            <p:stCondLst>
                              <p:cond delay="1500"/>
                            </p:stCondLst>
                            <p:childTnLst>
                              <p:par>
                                <p:cTn id="28" presetID="17" presetClass="entr" presetSubtype="1" fill="hold" grpId="0" nodeType="afterEffect">
                                  <p:stCondLst>
                                    <p:cond delay="0"/>
                                  </p:stCondLst>
                                  <p:iterate type="lt">
                                    <p:tmPct val="10000"/>
                                  </p:iterate>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ppt_h/2"/>
                                          </p:val>
                                        </p:tav>
                                        <p:tav tm="100000">
                                          <p:val>
                                            <p:strVal val="#ppt_y"/>
                                          </p:val>
                                        </p:tav>
                                      </p:tavLst>
                                    </p:anim>
                                    <p:anim calcmode="lin" valueType="num">
                                      <p:cBhvr>
                                        <p:cTn id="32" dur="500" fill="hold"/>
                                        <p:tgtEl>
                                          <p:spTgt spid="19"/>
                                        </p:tgtEl>
                                        <p:attrNameLst>
                                          <p:attrName>ppt_w</p:attrName>
                                        </p:attrNameLst>
                                      </p:cBhvr>
                                      <p:tavLst>
                                        <p:tav tm="0">
                                          <p:val>
                                            <p:strVal val="#ppt_w"/>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2500"/>
                            </p:stCondLst>
                            <p:childTnLst>
                              <p:par>
                                <p:cTn id="38" presetID="17" presetClass="entr" presetSubtype="1" fill="hold" grpId="0" nodeType="afterEffect">
                                  <p:stCondLst>
                                    <p:cond delay="0"/>
                                  </p:stCondLst>
                                  <p:iterate type="lt">
                                    <p:tmPct val="10000"/>
                                  </p:iterate>
                                  <p:childTnLst>
                                    <p:set>
                                      <p:cBhvr>
                                        <p:cTn id="39" dur="1" fill="hold">
                                          <p:stCondLst>
                                            <p:cond delay="0"/>
                                          </p:stCondLst>
                                        </p:cTn>
                                        <p:tgtEl>
                                          <p:spTgt spid="21"/>
                                        </p:tgtEl>
                                        <p:attrNameLst>
                                          <p:attrName>style.visibility</p:attrName>
                                        </p:attrNameLst>
                                      </p:cBhvr>
                                      <p:to>
                                        <p:strVal val="visible"/>
                                      </p:to>
                                    </p:set>
                                    <p:anim calcmode="lin" valueType="num">
                                      <p:cBhvr>
                                        <p:cTn id="40" dur="500" fill="hold"/>
                                        <p:tgtEl>
                                          <p:spTgt spid="21"/>
                                        </p:tgtEl>
                                        <p:attrNameLst>
                                          <p:attrName>ppt_x</p:attrName>
                                        </p:attrNameLst>
                                      </p:cBhvr>
                                      <p:tavLst>
                                        <p:tav tm="0">
                                          <p:val>
                                            <p:strVal val="#ppt_x"/>
                                          </p:val>
                                        </p:tav>
                                        <p:tav tm="100000">
                                          <p:val>
                                            <p:strVal val="#ppt_x"/>
                                          </p:val>
                                        </p:tav>
                                      </p:tavLst>
                                    </p:anim>
                                    <p:anim calcmode="lin" valueType="num">
                                      <p:cBhvr>
                                        <p:cTn id="41" dur="500" fill="hold"/>
                                        <p:tgtEl>
                                          <p:spTgt spid="21"/>
                                        </p:tgtEl>
                                        <p:attrNameLst>
                                          <p:attrName>ppt_y</p:attrName>
                                        </p:attrNameLst>
                                      </p:cBhvr>
                                      <p:tavLst>
                                        <p:tav tm="0">
                                          <p:val>
                                            <p:strVal val="#ppt_y-#ppt_h/2"/>
                                          </p:val>
                                        </p:tav>
                                        <p:tav tm="100000">
                                          <p:val>
                                            <p:strVal val="#ppt_y"/>
                                          </p:val>
                                        </p:tav>
                                      </p:tavLst>
                                    </p:anim>
                                    <p:anim calcmode="lin" valueType="num">
                                      <p:cBhvr>
                                        <p:cTn id="42" dur="500" fill="hold"/>
                                        <p:tgtEl>
                                          <p:spTgt spid="21"/>
                                        </p:tgtEl>
                                        <p:attrNameLst>
                                          <p:attrName>ppt_w</p:attrName>
                                        </p:attrNameLst>
                                      </p:cBhvr>
                                      <p:tavLst>
                                        <p:tav tm="0">
                                          <p:val>
                                            <p:strVal val="#ppt_w"/>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3500"/>
                            </p:stCondLst>
                            <p:childTnLst>
                              <p:par>
                                <p:cTn id="48" presetID="17" presetClass="entr" presetSubtype="1" fill="hold" grpId="0" nodeType="afterEffect">
                                  <p:stCondLst>
                                    <p:cond delay="0"/>
                                  </p:stCondLst>
                                  <p:iterate type="lt">
                                    <p:tmPct val="10000"/>
                                  </p:iterate>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ppt_x</p:attrName>
                                        </p:attrNameLst>
                                      </p:cBhvr>
                                      <p:tavLst>
                                        <p:tav tm="0">
                                          <p:val>
                                            <p:strVal val="#ppt_x"/>
                                          </p:val>
                                        </p:tav>
                                        <p:tav tm="100000">
                                          <p:val>
                                            <p:strVal val="#ppt_x"/>
                                          </p:val>
                                        </p:tav>
                                      </p:tavLst>
                                    </p:anim>
                                    <p:anim calcmode="lin" valueType="num">
                                      <p:cBhvr>
                                        <p:cTn id="51" dur="500" fill="hold"/>
                                        <p:tgtEl>
                                          <p:spTgt spid="23"/>
                                        </p:tgtEl>
                                        <p:attrNameLst>
                                          <p:attrName>ppt_y</p:attrName>
                                        </p:attrNameLst>
                                      </p:cBhvr>
                                      <p:tavLst>
                                        <p:tav tm="0">
                                          <p:val>
                                            <p:strVal val="#ppt_y-#ppt_h/2"/>
                                          </p:val>
                                        </p:tav>
                                        <p:tav tm="100000">
                                          <p:val>
                                            <p:strVal val="#ppt_y"/>
                                          </p:val>
                                        </p:tav>
                                      </p:tavLst>
                                    </p:anim>
                                    <p:anim calcmode="lin" valueType="num">
                                      <p:cBhvr>
                                        <p:cTn id="52" dur="500" fill="hold"/>
                                        <p:tgtEl>
                                          <p:spTgt spid="23"/>
                                        </p:tgtEl>
                                        <p:attrNameLst>
                                          <p:attrName>ppt_w</p:attrName>
                                        </p:attrNameLst>
                                      </p:cBhvr>
                                      <p:tavLst>
                                        <p:tav tm="0">
                                          <p:val>
                                            <p:strVal val="#ppt_w"/>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4500"/>
                            </p:stCondLst>
                            <p:childTnLst>
                              <p:par>
                                <p:cTn id="58" presetID="17" presetClass="entr" presetSubtype="1" fill="hold" grpId="0" nodeType="afterEffect">
                                  <p:stCondLst>
                                    <p:cond delay="0"/>
                                  </p:stCondLst>
                                  <p:iterate type="lt">
                                    <p:tmPct val="10000"/>
                                  </p:iterate>
                                  <p:childTnLst>
                                    <p:set>
                                      <p:cBhvr>
                                        <p:cTn id="59" dur="1" fill="hold">
                                          <p:stCondLst>
                                            <p:cond delay="0"/>
                                          </p:stCondLst>
                                        </p:cTn>
                                        <p:tgtEl>
                                          <p:spTgt spid="25"/>
                                        </p:tgtEl>
                                        <p:attrNameLst>
                                          <p:attrName>style.visibility</p:attrName>
                                        </p:attrNameLst>
                                      </p:cBhvr>
                                      <p:to>
                                        <p:strVal val="visible"/>
                                      </p:to>
                                    </p:set>
                                    <p:anim calcmode="lin" valueType="num">
                                      <p:cBhvr>
                                        <p:cTn id="60" dur="500" fill="hold"/>
                                        <p:tgtEl>
                                          <p:spTgt spid="25"/>
                                        </p:tgtEl>
                                        <p:attrNameLst>
                                          <p:attrName>ppt_x</p:attrName>
                                        </p:attrNameLst>
                                      </p:cBhvr>
                                      <p:tavLst>
                                        <p:tav tm="0">
                                          <p:val>
                                            <p:strVal val="#ppt_x"/>
                                          </p:val>
                                        </p:tav>
                                        <p:tav tm="100000">
                                          <p:val>
                                            <p:strVal val="#ppt_x"/>
                                          </p:val>
                                        </p:tav>
                                      </p:tavLst>
                                    </p:anim>
                                    <p:anim calcmode="lin" valueType="num">
                                      <p:cBhvr>
                                        <p:cTn id="61" dur="500" fill="hold"/>
                                        <p:tgtEl>
                                          <p:spTgt spid="25"/>
                                        </p:tgtEl>
                                        <p:attrNameLst>
                                          <p:attrName>ppt_y</p:attrName>
                                        </p:attrNameLst>
                                      </p:cBhvr>
                                      <p:tavLst>
                                        <p:tav tm="0">
                                          <p:val>
                                            <p:strVal val="#ppt_y-#ppt_h/2"/>
                                          </p:val>
                                        </p:tav>
                                        <p:tav tm="100000">
                                          <p:val>
                                            <p:strVal val="#ppt_y"/>
                                          </p:val>
                                        </p:tav>
                                      </p:tavLst>
                                    </p:anim>
                                    <p:anim calcmode="lin" valueType="num">
                                      <p:cBhvr>
                                        <p:cTn id="62" dur="500" fill="hold"/>
                                        <p:tgtEl>
                                          <p:spTgt spid="25"/>
                                        </p:tgtEl>
                                        <p:attrNameLst>
                                          <p:attrName>ppt_w</p:attrName>
                                        </p:attrNameLst>
                                      </p:cBhvr>
                                      <p:tavLst>
                                        <p:tav tm="0">
                                          <p:val>
                                            <p:strVal val="#ppt_w"/>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9" grpId="0"/>
      <p:bldP spid="20" grpId="0"/>
      <p:bldP spid="21" grpId="0"/>
      <p:bldP spid="22" grpId="0"/>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055301" y="1686768"/>
            <a:ext cx="4061169" cy="1103479"/>
          </a:xfrm>
          <a:prstGeom prst="rect">
            <a:avLst/>
          </a:prstGeom>
          <a:solidFill>
            <a:srgbClr val="8CD7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solidFill>
                <a:prstClr val="white"/>
              </a:solidFill>
              <a:ea typeface="微软雅黑 Light" panose="020B0502040204020203" pitchFamily="34" charset="-122"/>
              <a:cs typeface="+mn-ea"/>
            </a:endParaRPr>
          </a:p>
        </p:txBody>
      </p:sp>
      <p:graphicFrame>
        <p:nvGraphicFramePr>
          <p:cNvPr id="25" name="图表 24"/>
          <p:cNvGraphicFramePr/>
          <p:nvPr>
            <p:extLst>
              <p:ext uri="{D42A27DB-BD31-4B8C-83A1-F6EECF244321}">
                <p14:modId xmlns:p14="http://schemas.microsoft.com/office/powerpoint/2010/main" val="3886846971"/>
              </p:ext>
            </p:extLst>
          </p:nvPr>
        </p:nvGraphicFramePr>
        <p:xfrm>
          <a:off x="4055298" y="1687319"/>
          <a:ext cx="4050284" cy="1113813"/>
        </p:xfrm>
        <a:graphic>
          <a:graphicData uri="http://schemas.openxmlformats.org/drawingml/2006/chart">
            <c:chart xmlns:c="http://schemas.openxmlformats.org/drawingml/2006/chart" xmlns:r="http://schemas.openxmlformats.org/officeDocument/2006/relationships" r:id="rId4"/>
          </a:graphicData>
        </a:graphic>
      </p:graphicFrame>
      <p:sp>
        <p:nvSpPr>
          <p:cNvPr id="26" name="矩形 25"/>
          <p:cNvSpPr/>
          <p:nvPr/>
        </p:nvSpPr>
        <p:spPr>
          <a:xfrm>
            <a:off x="4055298" y="2805161"/>
            <a:ext cx="4050284" cy="1515126"/>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dirty="0">
                <a:solidFill>
                  <a:prstClr val="white"/>
                </a:solidFill>
                <a:latin typeface="BankGothic Md BT" pitchFamily="34" charset="0"/>
                <a:ea typeface="微软雅黑 Light" panose="020B0502040204020203" pitchFamily="34" charset="-122"/>
                <a:cs typeface="+mn-ea"/>
              </a:rPr>
              <a:t>输入你的标题</a:t>
            </a:r>
            <a:endParaRPr lang="en-US" altLang="zh-CN" sz="1200" dirty="0">
              <a:solidFill>
                <a:prstClr val="white"/>
              </a:solidFill>
              <a:latin typeface="BankGothic Md BT" pitchFamily="34" charset="0"/>
              <a:ea typeface="微软雅黑 Light" panose="020B0502040204020203" pitchFamily="34" charset="-122"/>
              <a:cs typeface="+mn-ea"/>
            </a:endParaRPr>
          </a:p>
          <a:p>
            <a:pPr algn="ctr">
              <a:lnSpc>
                <a:spcPct val="150000"/>
              </a:lnSpc>
            </a:pPr>
            <a:r>
              <a:rPr lang="en-US" altLang="zh-CN" sz="900" dirty="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 It just means you value your relationship more than your ego.</a:t>
            </a:r>
          </a:p>
        </p:txBody>
      </p:sp>
      <p:grpSp>
        <p:nvGrpSpPr>
          <p:cNvPr id="27" name="组合 26"/>
          <p:cNvGrpSpPr/>
          <p:nvPr/>
        </p:nvGrpSpPr>
        <p:grpSpPr>
          <a:xfrm>
            <a:off x="4122336" y="1754825"/>
            <a:ext cx="479200" cy="371271"/>
            <a:chOff x="4418014" y="3532188"/>
            <a:chExt cx="176213" cy="136525"/>
          </a:xfrm>
          <a:solidFill>
            <a:schemeClr val="bg1"/>
          </a:solidFill>
        </p:grpSpPr>
        <p:sp>
          <p:nvSpPr>
            <p:cNvPr id="28" name="Freeform 177"/>
            <p:cNvSpPr>
              <a:spLocks/>
            </p:cNvSpPr>
            <p:nvPr/>
          </p:nvSpPr>
          <p:spPr bwMode="auto">
            <a:xfrm>
              <a:off x="4468814" y="3609976"/>
              <a:ext cx="76200" cy="31750"/>
            </a:xfrm>
            <a:custGeom>
              <a:avLst/>
              <a:gdLst>
                <a:gd name="T0" fmla="*/ 0 w 123"/>
                <a:gd name="T1" fmla="*/ 34 h 53"/>
                <a:gd name="T2" fmla="*/ 18 w 123"/>
                <a:gd name="T3" fmla="*/ 52 h 53"/>
                <a:gd name="T4" fmla="*/ 105 w 123"/>
                <a:gd name="T5" fmla="*/ 52 h 53"/>
                <a:gd name="T6" fmla="*/ 105 w 123"/>
                <a:gd name="T7" fmla="*/ 53 h 53"/>
                <a:gd name="T8" fmla="*/ 123 w 123"/>
                <a:gd name="T9" fmla="*/ 35 h 53"/>
                <a:gd name="T10" fmla="*/ 123 w 123"/>
                <a:gd name="T11" fmla="*/ 34 h 53"/>
                <a:gd name="T12" fmla="*/ 0 w 123"/>
                <a:gd name="T13" fmla="*/ 34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0" y="34"/>
                  </a:moveTo>
                  <a:cubicBezTo>
                    <a:pt x="18" y="52"/>
                    <a:pt x="18" y="52"/>
                    <a:pt x="18" y="52"/>
                  </a:cubicBezTo>
                  <a:cubicBezTo>
                    <a:pt x="42" y="29"/>
                    <a:pt x="81" y="29"/>
                    <a:pt x="105" y="52"/>
                  </a:cubicBezTo>
                  <a:cubicBezTo>
                    <a:pt x="105" y="53"/>
                    <a:pt x="105" y="53"/>
                    <a:pt x="105" y="53"/>
                  </a:cubicBezTo>
                  <a:cubicBezTo>
                    <a:pt x="123" y="35"/>
                    <a:pt x="123" y="35"/>
                    <a:pt x="123" y="35"/>
                  </a:cubicBezTo>
                  <a:cubicBezTo>
                    <a:pt x="123" y="34"/>
                    <a:pt x="123" y="34"/>
                    <a:pt x="123" y="34"/>
                  </a:cubicBezTo>
                  <a:cubicBezTo>
                    <a:pt x="89" y="0"/>
                    <a:pt x="34" y="0"/>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endParaRPr lang="zh-CN" altLang="en-US" sz="1280">
                <a:solidFill>
                  <a:prstClr val="black"/>
                </a:solidFill>
                <a:ea typeface="微软雅黑 Light" panose="020B0502040204020203" pitchFamily="34" charset="-122"/>
                <a:cs typeface="+mn-ea"/>
              </a:endParaRPr>
            </a:p>
          </p:txBody>
        </p:sp>
        <p:sp>
          <p:nvSpPr>
            <p:cNvPr id="29" name="Freeform 178"/>
            <p:cNvSpPr>
              <a:spLocks/>
            </p:cNvSpPr>
            <p:nvPr/>
          </p:nvSpPr>
          <p:spPr bwMode="auto">
            <a:xfrm>
              <a:off x="4443414" y="3571876"/>
              <a:ext cx="125413" cy="46038"/>
            </a:xfrm>
            <a:custGeom>
              <a:avLst/>
              <a:gdLst>
                <a:gd name="T0" fmla="*/ 0 w 205"/>
                <a:gd name="T1" fmla="*/ 56 h 75"/>
                <a:gd name="T2" fmla="*/ 18 w 205"/>
                <a:gd name="T3" fmla="*/ 75 h 75"/>
                <a:gd name="T4" fmla="*/ 186 w 205"/>
                <a:gd name="T5" fmla="*/ 75 h 75"/>
                <a:gd name="T6" fmla="*/ 186 w 205"/>
                <a:gd name="T7" fmla="*/ 75 h 75"/>
                <a:gd name="T8" fmla="*/ 205 w 205"/>
                <a:gd name="T9" fmla="*/ 57 h 75"/>
                <a:gd name="T10" fmla="*/ 204 w 205"/>
                <a:gd name="T11" fmla="*/ 57 h 75"/>
                <a:gd name="T12" fmla="*/ 0 w 205"/>
                <a:gd name="T13" fmla="*/ 56 h 75"/>
              </a:gdLst>
              <a:ahLst/>
              <a:cxnLst>
                <a:cxn ang="0">
                  <a:pos x="T0" y="T1"/>
                </a:cxn>
                <a:cxn ang="0">
                  <a:pos x="T2" y="T3"/>
                </a:cxn>
                <a:cxn ang="0">
                  <a:pos x="T4" y="T5"/>
                </a:cxn>
                <a:cxn ang="0">
                  <a:pos x="T6" y="T7"/>
                </a:cxn>
                <a:cxn ang="0">
                  <a:pos x="T8" y="T9"/>
                </a:cxn>
                <a:cxn ang="0">
                  <a:pos x="T10" y="T11"/>
                </a:cxn>
                <a:cxn ang="0">
                  <a:pos x="T12" y="T13"/>
                </a:cxn>
              </a:cxnLst>
              <a:rect l="0" t="0" r="r" b="b"/>
              <a:pathLst>
                <a:path w="205" h="75">
                  <a:moveTo>
                    <a:pt x="0" y="56"/>
                  </a:moveTo>
                  <a:cubicBezTo>
                    <a:pt x="18" y="75"/>
                    <a:pt x="18" y="75"/>
                    <a:pt x="18" y="75"/>
                  </a:cubicBezTo>
                  <a:cubicBezTo>
                    <a:pt x="64" y="28"/>
                    <a:pt x="140" y="28"/>
                    <a:pt x="186" y="75"/>
                  </a:cubicBezTo>
                  <a:cubicBezTo>
                    <a:pt x="186" y="75"/>
                    <a:pt x="186" y="75"/>
                    <a:pt x="186" y="75"/>
                  </a:cubicBezTo>
                  <a:cubicBezTo>
                    <a:pt x="205" y="57"/>
                    <a:pt x="205" y="57"/>
                    <a:pt x="205" y="57"/>
                  </a:cubicBezTo>
                  <a:cubicBezTo>
                    <a:pt x="205" y="57"/>
                    <a:pt x="204" y="57"/>
                    <a:pt x="204" y="57"/>
                  </a:cubicBezTo>
                  <a:cubicBezTo>
                    <a:pt x="148" y="0"/>
                    <a:pt x="56" y="0"/>
                    <a:pt x="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endParaRPr lang="zh-CN" altLang="en-US" sz="1280">
                <a:solidFill>
                  <a:prstClr val="black"/>
                </a:solidFill>
                <a:ea typeface="微软雅黑 Light" panose="020B0502040204020203" pitchFamily="34" charset="-122"/>
                <a:cs typeface="+mn-ea"/>
              </a:endParaRPr>
            </a:p>
          </p:txBody>
        </p:sp>
        <p:sp>
          <p:nvSpPr>
            <p:cNvPr id="30" name="Freeform 179"/>
            <p:cNvSpPr>
              <a:spLocks/>
            </p:cNvSpPr>
            <p:nvPr/>
          </p:nvSpPr>
          <p:spPr bwMode="auto">
            <a:xfrm>
              <a:off x="4418014" y="3532188"/>
              <a:ext cx="176213" cy="60325"/>
            </a:xfrm>
            <a:custGeom>
              <a:avLst/>
              <a:gdLst>
                <a:gd name="T0" fmla="*/ 287 w 288"/>
                <a:gd name="T1" fmla="*/ 79 h 98"/>
                <a:gd name="T2" fmla="*/ 1 w 288"/>
                <a:gd name="T3" fmla="*/ 79 h 98"/>
                <a:gd name="T4" fmla="*/ 0 w 288"/>
                <a:gd name="T5" fmla="*/ 79 h 98"/>
                <a:gd name="T6" fmla="*/ 19 w 288"/>
                <a:gd name="T7" fmla="*/ 97 h 98"/>
                <a:gd name="T8" fmla="*/ 19 w 288"/>
                <a:gd name="T9" fmla="*/ 97 h 98"/>
                <a:gd name="T10" fmla="*/ 269 w 288"/>
                <a:gd name="T11" fmla="*/ 97 h 98"/>
                <a:gd name="T12" fmla="*/ 270 w 288"/>
                <a:gd name="T13" fmla="*/ 98 h 98"/>
                <a:gd name="T14" fmla="*/ 288 w 288"/>
                <a:gd name="T15" fmla="*/ 79 h 98"/>
                <a:gd name="T16" fmla="*/ 287 w 288"/>
                <a:gd name="T17" fmla="*/ 7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98">
                  <a:moveTo>
                    <a:pt x="287" y="79"/>
                  </a:moveTo>
                  <a:cubicBezTo>
                    <a:pt x="208" y="0"/>
                    <a:pt x="80" y="0"/>
                    <a:pt x="1" y="79"/>
                  </a:cubicBezTo>
                  <a:cubicBezTo>
                    <a:pt x="0" y="79"/>
                    <a:pt x="0" y="79"/>
                    <a:pt x="0" y="79"/>
                  </a:cubicBezTo>
                  <a:cubicBezTo>
                    <a:pt x="19" y="97"/>
                    <a:pt x="19" y="97"/>
                    <a:pt x="19" y="97"/>
                  </a:cubicBezTo>
                  <a:cubicBezTo>
                    <a:pt x="19" y="97"/>
                    <a:pt x="19" y="97"/>
                    <a:pt x="19" y="97"/>
                  </a:cubicBezTo>
                  <a:cubicBezTo>
                    <a:pt x="88" y="28"/>
                    <a:pt x="200" y="28"/>
                    <a:pt x="269" y="97"/>
                  </a:cubicBezTo>
                  <a:cubicBezTo>
                    <a:pt x="269" y="97"/>
                    <a:pt x="270" y="97"/>
                    <a:pt x="270" y="98"/>
                  </a:cubicBezTo>
                  <a:cubicBezTo>
                    <a:pt x="288" y="79"/>
                    <a:pt x="288" y="79"/>
                    <a:pt x="288" y="79"/>
                  </a:cubicBezTo>
                  <a:cubicBezTo>
                    <a:pt x="288" y="79"/>
                    <a:pt x="288" y="79"/>
                    <a:pt x="28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endParaRPr lang="zh-CN" altLang="en-US" sz="1280">
                <a:solidFill>
                  <a:prstClr val="black"/>
                </a:solidFill>
                <a:ea typeface="微软雅黑 Light" panose="020B0502040204020203" pitchFamily="34" charset="-122"/>
                <a:cs typeface="+mn-ea"/>
              </a:endParaRPr>
            </a:p>
          </p:txBody>
        </p:sp>
        <p:sp>
          <p:nvSpPr>
            <p:cNvPr id="31" name="Freeform 180"/>
            <p:cNvSpPr>
              <a:spLocks/>
            </p:cNvSpPr>
            <p:nvPr/>
          </p:nvSpPr>
          <p:spPr bwMode="auto">
            <a:xfrm>
              <a:off x="4494214" y="3649663"/>
              <a:ext cx="25400" cy="19050"/>
            </a:xfrm>
            <a:custGeom>
              <a:avLst/>
              <a:gdLst>
                <a:gd name="T0" fmla="*/ 0 w 41"/>
                <a:gd name="T1" fmla="*/ 12 h 32"/>
                <a:gd name="T2" fmla="*/ 20 w 41"/>
                <a:gd name="T3" fmla="*/ 32 h 32"/>
                <a:gd name="T4" fmla="*/ 41 w 41"/>
                <a:gd name="T5" fmla="*/ 12 h 32"/>
                <a:gd name="T6" fmla="*/ 0 w 41"/>
                <a:gd name="T7" fmla="*/ 12 h 32"/>
              </a:gdLst>
              <a:ahLst/>
              <a:cxnLst>
                <a:cxn ang="0">
                  <a:pos x="T0" y="T1"/>
                </a:cxn>
                <a:cxn ang="0">
                  <a:pos x="T2" y="T3"/>
                </a:cxn>
                <a:cxn ang="0">
                  <a:pos x="T4" y="T5"/>
                </a:cxn>
                <a:cxn ang="0">
                  <a:pos x="T6" y="T7"/>
                </a:cxn>
              </a:cxnLst>
              <a:rect l="0" t="0" r="r" b="b"/>
              <a:pathLst>
                <a:path w="41" h="32">
                  <a:moveTo>
                    <a:pt x="0" y="12"/>
                  </a:moveTo>
                  <a:cubicBezTo>
                    <a:pt x="20" y="32"/>
                    <a:pt x="20" y="32"/>
                    <a:pt x="20" y="32"/>
                  </a:cubicBezTo>
                  <a:cubicBezTo>
                    <a:pt x="41" y="12"/>
                    <a:pt x="41" y="12"/>
                    <a:pt x="41" y="12"/>
                  </a:cubicBezTo>
                  <a:cubicBezTo>
                    <a:pt x="30" y="0"/>
                    <a:pt x="11" y="0"/>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6" tIns="34288" rIns="68576" bIns="34288" numCol="1" anchor="t" anchorCtr="0" compatLnSpc="1">
              <a:prstTxWarp prst="textNoShape">
                <a:avLst/>
              </a:prstTxWarp>
            </a:bodyPr>
            <a:lstStyle/>
            <a:p>
              <a:endParaRPr lang="zh-CN" altLang="en-US" sz="1280">
                <a:solidFill>
                  <a:prstClr val="black"/>
                </a:solidFill>
                <a:ea typeface="微软雅黑 Light" panose="020B0502040204020203" pitchFamily="34" charset="-122"/>
                <a:cs typeface="+mn-ea"/>
              </a:endParaRPr>
            </a:p>
          </p:txBody>
        </p:sp>
      </p:grpSp>
      <p:pic>
        <p:nvPicPr>
          <p:cNvPr id="41" name="图片 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9217" y="1686768"/>
            <a:ext cx="3441419" cy="263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18793500"/>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1000"/>
                                        <p:tgtEl>
                                          <p:spTgt spid="26"/>
                                        </p:tgtEl>
                                      </p:cBhvr>
                                    </p:animEffect>
                                    <p:anim calcmode="lin" valueType="num">
                                      <p:cBhvr>
                                        <p:cTn id="19" dur="1000" fill="hold"/>
                                        <p:tgtEl>
                                          <p:spTgt spid="26"/>
                                        </p:tgtEl>
                                        <p:attrNameLst>
                                          <p:attrName>ppt_x</p:attrName>
                                        </p:attrNameLst>
                                      </p:cBhvr>
                                      <p:tavLst>
                                        <p:tav tm="0">
                                          <p:val>
                                            <p:strVal val="#ppt_x"/>
                                          </p:val>
                                        </p:tav>
                                        <p:tav tm="100000">
                                          <p:val>
                                            <p:strVal val="#ppt_x"/>
                                          </p:val>
                                        </p:tav>
                                      </p:tavLst>
                                    </p:anim>
                                    <p:anim calcmode="lin" valueType="num">
                                      <p:cBhvr>
                                        <p:cTn id="2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anim calcmode="lin" valueType="num">
                                      <p:cBhvr>
                                        <p:cTn id="26" dur="1000" fill="hold"/>
                                        <p:tgtEl>
                                          <p:spTgt spid="41"/>
                                        </p:tgtEl>
                                        <p:attrNameLst>
                                          <p:attrName>ppt_x</p:attrName>
                                        </p:attrNameLst>
                                      </p:cBhvr>
                                      <p:tavLst>
                                        <p:tav tm="0">
                                          <p:val>
                                            <p:strVal val="#ppt_x"/>
                                          </p:val>
                                        </p:tav>
                                        <p:tav tm="100000">
                                          <p:val>
                                            <p:strVal val="#ppt_x"/>
                                          </p:val>
                                        </p:tav>
                                      </p:tavLst>
                                    </p:anim>
                                    <p:anim calcmode="lin" valueType="num">
                                      <p:cBhvr>
                                        <p:cTn id="27"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Graphic spid="25" grpId="0">
        <p:bldAsOne/>
      </p:bldGraphic>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35BB7B4-1757-445B-A467-B05EA8A2C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910"/>
          <a:stretch/>
        </p:blipFill>
        <p:spPr>
          <a:xfrm>
            <a:off x="6840" y="0"/>
            <a:ext cx="9137159" cy="5145088"/>
          </a:xfrm>
          <a:prstGeom prst="rect">
            <a:avLst/>
          </a:prstGeom>
        </p:spPr>
      </p:pic>
      <p:sp>
        <p:nvSpPr>
          <p:cNvPr id="11" name="矩形 10"/>
          <p:cNvSpPr/>
          <p:nvPr/>
        </p:nvSpPr>
        <p:spPr>
          <a:xfrm>
            <a:off x="4319972" y="1960476"/>
            <a:ext cx="1263360" cy="1171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96"/>
            <a:endParaRPr lang="zh-CN" altLang="en-US" sz="1699">
              <a:solidFill>
                <a:schemeClr val="bg1"/>
              </a:solidFill>
            </a:endParaRPr>
          </a:p>
        </p:txBody>
      </p:sp>
      <p:sp>
        <p:nvSpPr>
          <p:cNvPr id="13" name="文本占位符 3"/>
          <p:cNvSpPr txBox="1">
            <a:spLocks/>
          </p:cNvSpPr>
          <p:nvPr/>
        </p:nvSpPr>
        <p:spPr>
          <a:xfrm>
            <a:off x="5688124" y="1960476"/>
            <a:ext cx="3348372" cy="432202"/>
          </a:xfrm>
          <a:prstGeom prst="rect">
            <a:avLst/>
          </a:prstGeom>
        </p:spPr>
        <p:txBody>
          <a:bodyPr vert="horz" lIns="91416" tIns="45708" rIns="91416" bIns="45708"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lvl="0"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391980" y="1808175"/>
            <a:ext cx="1191352" cy="1323439"/>
          </a:xfrm>
          <a:prstGeom prst="rect">
            <a:avLst/>
          </a:prstGeom>
          <a:noFill/>
        </p:spPr>
        <p:txBody>
          <a:bodyPr wrap="none" rtlCol="0">
            <a:spAutoFit/>
          </a:bodyPr>
          <a:lstStyle/>
          <a:p>
            <a:pPr algn="r" defTabSz="913996"/>
            <a:r>
              <a:rPr lang="en-US" altLang="zh-CN" sz="8000" b="1" dirty="0">
                <a:solidFill>
                  <a:schemeClr val="bg1"/>
                </a:solidFill>
                <a:latin typeface="DotumChe" pitchFamily="49" charset="-127"/>
                <a:ea typeface="DotumChe" pitchFamily="49" charset="-127"/>
              </a:rPr>
              <a:t>04</a:t>
            </a:r>
            <a:endParaRPr lang="zh-CN" altLang="en-US" sz="8000" b="1" dirty="0">
              <a:solidFill>
                <a:schemeClr val="bg1"/>
              </a:solidFill>
              <a:latin typeface="DotumChe" pitchFamily="49" charset="-127"/>
              <a:ea typeface="DotumChe" pitchFamily="49" charset="-127"/>
            </a:endParaRPr>
          </a:p>
        </p:txBody>
      </p:sp>
      <p:sp>
        <p:nvSpPr>
          <p:cNvPr id="16" name="TextBox 15"/>
          <p:cNvSpPr txBox="1"/>
          <p:nvPr/>
        </p:nvSpPr>
        <p:spPr>
          <a:xfrm>
            <a:off x="6048164"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7" name="TextBox 16"/>
          <p:cNvSpPr txBox="1"/>
          <p:nvPr/>
        </p:nvSpPr>
        <p:spPr>
          <a:xfrm>
            <a:off x="7704348"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8" name="TextBox 17"/>
          <p:cNvSpPr txBox="1"/>
          <p:nvPr/>
        </p:nvSpPr>
        <p:spPr>
          <a:xfrm>
            <a:off x="6048164"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9" name="TextBox 18"/>
          <p:cNvSpPr txBox="1"/>
          <p:nvPr/>
        </p:nvSpPr>
        <p:spPr>
          <a:xfrm>
            <a:off x="7704348"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Tree>
    <p:extLst>
      <p:ext uri="{BB962C8B-B14F-4D97-AF65-F5344CB8AC3E}">
        <p14:creationId xmlns:p14="http://schemas.microsoft.com/office/powerpoint/2010/main" val="421692910"/>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400"/>
                                        <p:tgtEl>
                                          <p:spTgt spid="11"/>
                                        </p:tgtEl>
                                      </p:cBhvr>
                                    </p:animEffect>
                                  </p:childTnLst>
                                </p:cTn>
                              </p:par>
                            </p:childTnLst>
                          </p:cTn>
                        </p:par>
                        <p:par>
                          <p:cTn id="8" fill="hold">
                            <p:stCondLst>
                              <p:cond delay="1000"/>
                            </p:stCondLst>
                            <p:childTnLst>
                              <p:par>
                                <p:cTn id="9" presetID="15"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1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400"/>
                                        <p:tgtEl>
                                          <p:spTgt spid="13"/>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2"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0B76CAB-A60E-469A-9F6F-F1A739AC71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022" t="9910" b="33622"/>
          <a:stretch/>
        </p:blipFill>
        <p:spPr>
          <a:xfrm>
            <a:off x="0" y="0"/>
            <a:ext cx="9144000" cy="5145088"/>
          </a:xfrm>
          <a:prstGeom prst="rect">
            <a:avLst/>
          </a:prstGeom>
        </p:spPr>
      </p:pic>
      <p:sp>
        <p:nvSpPr>
          <p:cNvPr id="6" name="矩形 5">
            <a:extLst>
              <a:ext uri="{FF2B5EF4-FFF2-40B4-BE49-F238E27FC236}">
                <a16:creationId xmlns:a16="http://schemas.microsoft.com/office/drawing/2014/main" id="{E44BC8BB-A54A-4C6D-B6EC-48502158423B}"/>
              </a:ext>
            </a:extLst>
          </p:cNvPr>
          <p:cNvSpPr/>
          <p:nvPr/>
        </p:nvSpPr>
        <p:spPr>
          <a:xfrm>
            <a:off x="0" y="664332"/>
            <a:ext cx="9144000" cy="44807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27"/>
          <p:cNvGrpSpPr/>
          <p:nvPr/>
        </p:nvGrpSpPr>
        <p:grpSpPr>
          <a:xfrm>
            <a:off x="1654423" y="2467620"/>
            <a:ext cx="470000" cy="464421"/>
            <a:chOff x="4965079" y="546100"/>
            <a:chExt cx="588369" cy="581025"/>
          </a:xfrm>
        </p:grpSpPr>
        <p:sp>
          <p:nvSpPr>
            <p:cNvPr id="29" name="Oval 6"/>
            <p:cNvSpPr>
              <a:spLocks noChangeArrowheads="1"/>
            </p:cNvSpPr>
            <p:nvPr/>
          </p:nvSpPr>
          <p:spPr bwMode="auto">
            <a:xfrm>
              <a:off x="4968752" y="546100"/>
              <a:ext cx="581024" cy="581025"/>
            </a:xfrm>
            <a:prstGeom prst="ellipse">
              <a:avLst/>
            </a:prstGeom>
            <a:solidFill>
              <a:schemeClr val="accent1"/>
            </a:solidFill>
            <a:ln w="12700">
              <a:noFill/>
              <a:round/>
              <a:headEnd/>
              <a:tailEnd/>
            </a:ln>
          </p:spPr>
          <p:txBody>
            <a:bodyPr/>
            <a:lstStyle/>
            <a:p>
              <a:endParaRPr lang="zh-CN" altLang="en-US">
                <a:solidFill>
                  <a:schemeClr val="bg1"/>
                </a:solidFill>
              </a:endParaRPr>
            </a:p>
          </p:txBody>
        </p:sp>
        <p:sp>
          <p:nvSpPr>
            <p:cNvPr id="30" name="Text Box 24"/>
            <p:cNvSpPr txBox="1">
              <a:spLocks noChangeArrowheads="1"/>
            </p:cNvSpPr>
            <p:nvPr/>
          </p:nvSpPr>
          <p:spPr bwMode="auto">
            <a:xfrm>
              <a:off x="4965079" y="586175"/>
              <a:ext cx="588369" cy="50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sz="2000" b="1" dirty="0">
                  <a:solidFill>
                    <a:schemeClr val="bg1"/>
                  </a:solidFill>
                </a:rPr>
                <a:t>01</a:t>
              </a:r>
            </a:p>
          </p:txBody>
        </p:sp>
      </p:grpSp>
      <p:sp>
        <p:nvSpPr>
          <p:cNvPr id="31" name="TextBox 30"/>
          <p:cNvSpPr txBox="1"/>
          <p:nvPr/>
        </p:nvSpPr>
        <p:spPr>
          <a:xfrm>
            <a:off x="2267744" y="2530449"/>
            <a:ext cx="2342183" cy="400110"/>
          </a:xfrm>
          <a:prstGeom prst="rect">
            <a:avLst/>
          </a:prstGeom>
          <a:noFill/>
          <a:effectLst/>
        </p:spPr>
        <p:txBody>
          <a:bodyPr wrap="square" rtlCol="0">
            <a:spAutoFit/>
          </a:bodyPr>
          <a:lstStyle/>
          <a:p>
            <a:pPr algn="ct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31"/>
          <p:cNvGrpSpPr/>
          <p:nvPr/>
        </p:nvGrpSpPr>
        <p:grpSpPr>
          <a:xfrm>
            <a:off x="1654423" y="3152833"/>
            <a:ext cx="470000" cy="464421"/>
            <a:chOff x="4965079" y="546100"/>
            <a:chExt cx="588369" cy="581025"/>
          </a:xfrm>
        </p:grpSpPr>
        <p:sp>
          <p:nvSpPr>
            <p:cNvPr id="38" name="Oval 6"/>
            <p:cNvSpPr>
              <a:spLocks noChangeArrowheads="1"/>
            </p:cNvSpPr>
            <p:nvPr/>
          </p:nvSpPr>
          <p:spPr bwMode="auto">
            <a:xfrm>
              <a:off x="4968752" y="546100"/>
              <a:ext cx="581024" cy="581025"/>
            </a:xfrm>
            <a:prstGeom prst="ellipse">
              <a:avLst/>
            </a:prstGeom>
            <a:solidFill>
              <a:schemeClr val="accent1"/>
            </a:solidFill>
            <a:ln w="12700">
              <a:noFill/>
              <a:round/>
              <a:headEnd/>
              <a:tailEnd/>
            </a:ln>
          </p:spPr>
          <p:txBody>
            <a:bodyPr/>
            <a:lstStyle/>
            <a:p>
              <a:endParaRPr lang="zh-CN" altLang="en-US">
                <a:solidFill>
                  <a:schemeClr val="bg1"/>
                </a:solidFill>
              </a:endParaRPr>
            </a:p>
          </p:txBody>
        </p:sp>
        <p:sp>
          <p:nvSpPr>
            <p:cNvPr id="45" name="Text Box 24"/>
            <p:cNvSpPr txBox="1">
              <a:spLocks noChangeArrowheads="1"/>
            </p:cNvSpPr>
            <p:nvPr/>
          </p:nvSpPr>
          <p:spPr bwMode="auto">
            <a:xfrm>
              <a:off x="4965079" y="586175"/>
              <a:ext cx="588369" cy="50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000" b="1" dirty="0">
                  <a:solidFill>
                    <a:schemeClr val="bg1"/>
                  </a:solidFill>
                </a:rPr>
                <a:t>02</a:t>
              </a:r>
              <a:endParaRPr lang="zh-CN" altLang="zh-CN" sz="2000" b="1" dirty="0">
                <a:solidFill>
                  <a:schemeClr val="bg1"/>
                </a:solidFill>
              </a:endParaRPr>
            </a:p>
          </p:txBody>
        </p:sp>
      </p:grpSp>
      <p:sp>
        <p:nvSpPr>
          <p:cNvPr id="46" name="TextBox 45"/>
          <p:cNvSpPr txBox="1"/>
          <p:nvPr/>
        </p:nvSpPr>
        <p:spPr>
          <a:xfrm>
            <a:off x="2267744" y="3215662"/>
            <a:ext cx="2342183" cy="400110"/>
          </a:xfrm>
          <a:prstGeom prst="rect">
            <a:avLst/>
          </a:prstGeom>
          <a:noFill/>
          <a:effectLst/>
        </p:spPr>
        <p:txBody>
          <a:bodyPr wrap="square" rtlCol="0">
            <a:spAutoFit/>
          </a:bodyPr>
          <a:lstStyle/>
          <a:p>
            <a:pPr lvl="0" algn="ct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46"/>
          <p:cNvGrpSpPr/>
          <p:nvPr/>
        </p:nvGrpSpPr>
        <p:grpSpPr>
          <a:xfrm>
            <a:off x="5290827" y="2471522"/>
            <a:ext cx="470000" cy="464421"/>
            <a:chOff x="4965079" y="546100"/>
            <a:chExt cx="588369" cy="581025"/>
          </a:xfrm>
        </p:grpSpPr>
        <p:sp>
          <p:nvSpPr>
            <p:cNvPr id="48" name="Oval 6"/>
            <p:cNvSpPr>
              <a:spLocks noChangeArrowheads="1"/>
            </p:cNvSpPr>
            <p:nvPr/>
          </p:nvSpPr>
          <p:spPr bwMode="auto">
            <a:xfrm>
              <a:off x="4968752" y="546100"/>
              <a:ext cx="581024" cy="581025"/>
            </a:xfrm>
            <a:prstGeom prst="ellipse">
              <a:avLst/>
            </a:prstGeom>
            <a:solidFill>
              <a:schemeClr val="accent1"/>
            </a:solidFill>
            <a:ln w="12700">
              <a:noFill/>
              <a:round/>
              <a:headEnd/>
              <a:tailEnd/>
            </a:ln>
          </p:spPr>
          <p:txBody>
            <a:bodyPr/>
            <a:lstStyle/>
            <a:p>
              <a:endParaRPr lang="zh-CN" altLang="en-US">
                <a:solidFill>
                  <a:schemeClr val="bg1"/>
                </a:solidFill>
              </a:endParaRPr>
            </a:p>
          </p:txBody>
        </p:sp>
        <p:sp>
          <p:nvSpPr>
            <p:cNvPr id="49" name="Text Box 24"/>
            <p:cNvSpPr txBox="1">
              <a:spLocks noChangeArrowheads="1"/>
            </p:cNvSpPr>
            <p:nvPr/>
          </p:nvSpPr>
          <p:spPr bwMode="auto">
            <a:xfrm>
              <a:off x="4965079" y="586175"/>
              <a:ext cx="588369" cy="50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zh-CN" sz="2000" b="1" dirty="0">
                  <a:solidFill>
                    <a:schemeClr val="bg1"/>
                  </a:solidFill>
                </a:rPr>
                <a:t>0</a:t>
              </a:r>
              <a:r>
                <a:rPr lang="en-US" altLang="zh-CN" sz="2000" b="1" dirty="0">
                  <a:solidFill>
                    <a:schemeClr val="bg1"/>
                  </a:solidFill>
                </a:rPr>
                <a:t>3</a:t>
              </a:r>
              <a:endParaRPr lang="zh-CN" altLang="zh-CN" sz="2000" b="1" dirty="0">
                <a:solidFill>
                  <a:schemeClr val="bg1"/>
                </a:solidFill>
              </a:endParaRPr>
            </a:p>
          </p:txBody>
        </p:sp>
      </p:grpSp>
      <p:sp>
        <p:nvSpPr>
          <p:cNvPr id="50" name="TextBox 49"/>
          <p:cNvSpPr txBox="1"/>
          <p:nvPr/>
        </p:nvSpPr>
        <p:spPr>
          <a:xfrm>
            <a:off x="5904148" y="2534351"/>
            <a:ext cx="2342183" cy="400110"/>
          </a:xfrm>
          <a:prstGeom prst="rect">
            <a:avLst/>
          </a:prstGeom>
          <a:noFill/>
          <a:effectLst/>
        </p:spPr>
        <p:txBody>
          <a:bodyPr wrap="square" rtlCol="0">
            <a:spAutoFit/>
          </a:bodyPr>
          <a:lstStyle/>
          <a:p>
            <a:pPr lvl="0" algn="ct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50"/>
          <p:cNvGrpSpPr/>
          <p:nvPr/>
        </p:nvGrpSpPr>
        <p:grpSpPr>
          <a:xfrm>
            <a:off x="5290827" y="3192871"/>
            <a:ext cx="470000" cy="464421"/>
            <a:chOff x="4965079" y="546100"/>
            <a:chExt cx="588369" cy="581025"/>
          </a:xfrm>
        </p:grpSpPr>
        <p:sp>
          <p:nvSpPr>
            <p:cNvPr id="52" name="Oval 6"/>
            <p:cNvSpPr>
              <a:spLocks noChangeArrowheads="1"/>
            </p:cNvSpPr>
            <p:nvPr/>
          </p:nvSpPr>
          <p:spPr bwMode="auto">
            <a:xfrm>
              <a:off x="4968752" y="546100"/>
              <a:ext cx="581024" cy="581025"/>
            </a:xfrm>
            <a:prstGeom prst="ellipse">
              <a:avLst/>
            </a:prstGeom>
            <a:solidFill>
              <a:schemeClr val="accent1"/>
            </a:solidFill>
            <a:ln w="12700">
              <a:noFill/>
              <a:round/>
              <a:headEnd/>
              <a:tailEnd/>
            </a:ln>
          </p:spPr>
          <p:txBody>
            <a:bodyPr/>
            <a:lstStyle/>
            <a:p>
              <a:endParaRPr lang="zh-CN" altLang="en-US">
                <a:solidFill>
                  <a:schemeClr val="bg1"/>
                </a:solidFill>
              </a:endParaRPr>
            </a:p>
          </p:txBody>
        </p:sp>
        <p:sp>
          <p:nvSpPr>
            <p:cNvPr id="53" name="Text Box 24"/>
            <p:cNvSpPr txBox="1">
              <a:spLocks noChangeArrowheads="1"/>
            </p:cNvSpPr>
            <p:nvPr/>
          </p:nvSpPr>
          <p:spPr bwMode="auto">
            <a:xfrm>
              <a:off x="4965079" y="586175"/>
              <a:ext cx="588369" cy="50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en-US" altLang="zh-CN" sz="2000" b="1" dirty="0">
                  <a:solidFill>
                    <a:schemeClr val="bg1"/>
                  </a:solidFill>
                </a:rPr>
                <a:t>04</a:t>
              </a:r>
              <a:endParaRPr lang="zh-CN" altLang="zh-CN" sz="2000" b="1" dirty="0">
                <a:solidFill>
                  <a:schemeClr val="bg1"/>
                </a:solidFill>
              </a:endParaRPr>
            </a:p>
          </p:txBody>
        </p:sp>
      </p:grpSp>
      <p:sp>
        <p:nvSpPr>
          <p:cNvPr id="54" name="TextBox 53"/>
          <p:cNvSpPr txBox="1"/>
          <p:nvPr/>
        </p:nvSpPr>
        <p:spPr>
          <a:xfrm>
            <a:off x="5904148" y="3255700"/>
            <a:ext cx="2342183" cy="400110"/>
          </a:xfrm>
          <a:prstGeom prst="rect">
            <a:avLst/>
          </a:prstGeom>
          <a:noFill/>
          <a:effectLst/>
        </p:spPr>
        <p:txBody>
          <a:bodyPr wrap="square" rtlCol="0">
            <a:spAutoFit/>
          </a:bodyPr>
          <a:lstStyle/>
          <a:p>
            <a:pPr lvl="0" algn="ctr"/>
            <a:r>
              <a:rPr lang="zh-CN" altLang="en-US"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明年工作计划</a:t>
            </a:r>
            <a:endParaRPr lang="en-US" altLang="zh-CN" sz="2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5400092" y="1240396"/>
            <a:ext cx="1261884" cy="523543"/>
          </a:xfrm>
          <a:prstGeom prst="rect">
            <a:avLst/>
          </a:prstGeom>
          <a:solidFill>
            <a:schemeClr val="bg1"/>
          </a:solidFill>
        </p:spPr>
        <p:txBody>
          <a:bodyPr wrap="non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zh-CN" altLang="en-US" sz="2800" dirty="0">
                <a:solidFill>
                  <a:schemeClr val="accent1"/>
                </a:solidFill>
              </a:rPr>
              <a:t>目录页</a:t>
            </a:r>
          </a:p>
        </p:txBody>
      </p:sp>
      <p:sp>
        <p:nvSpPr>
          <p:cNvPr id="34" name="TextBox 33"/>
          <p:cNvSpPr txBox="1"/>
          <p:nvPr/>
        </p:nvSpPr>
        <p:spPr>
          <a:xfrm rot="21560070">
            <a:off x="2881875" y="1317388"/>
            <a:ext cx="2446854" cy="36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sz="1400" b="1" dirty="0">
                <a:solidFill>
                  <a:schemeClr val="bg1"/>
                </a:solidFill>
                <a:effectLst>
                  <a:outerShdw blurRad="38100" dist="38100" dir="2700000" algn="tl">
                    <a:srgbClr val="000000">
                      <a:alpha val="43137"/>
                    </a:srgbClr>
                  </a:outerShdw>
                </a:effectLst>
              </a:rPr>
              <a:t>CONTENTS   PAGE </a:t>
            </a:r>
          </a:p>
        </p:txBody>
      </p:sp>
    </p:spTree>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9" fill="hold" grpId="0" nodeType="afterEffect">
                                  <p:stCondLst>
                                    <p:cond delay="0"/>
                                  </p:stCondLst>
                                  <p:iterate type="lt">
                                    <p:tmPct val="10000"/>
                                  </p:iterate>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0-#ppt_w/2"/>
                                          </p:val>
                                        </p:tav>
                                        <p:tav tm="100000">
                                          <p:val>
                                            <p:strVal val="#ppt_x"/>
                                          </p:val>
                                        </p:tav>
                                      </p:tavLst>
                                    </p:anim>
                                    <p:anim calcmode="lin" valueType="num">
                                      <p:cBhvr additive="base">
                                        <p:cTn id="13" dur="500" fill="hold"/>
                                        <p:tgtEl>
                                          <p:spTgt spid="34"/>
                                        </p:tgtEl>
                                        <p:attrNameLst>
                                          <p:attrName>ppt_y</p:attrName>
                                        </p:attrNameLst>
                                      </p:cBhvr>
                                      <p:tavLst>
                                        <p:tav tm="0">
                                          <p:val>
                                            <p:strVal val="0-#ppt_h/2"/>
                                          </p:val>
                                        </p:tav>
                                        <p:tav tm="100000">
                                          <p:val>
                                            <p:strVal val="#ppt_y"/>
                                          </p:val>
                                        </p:tav>
                                      </p:tavLst>
                                    </p:anim>
                                  </p:childTnLst>
                                </p:cTn>
                              </p:par>
                            </p:childTnLst>
                          </p:cTn>
                        </p:par>
                        <p:par>
                          <p:cTn id="14" fill="hold">
                            <p:stCondLst>
                              <p:cond delay="165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2150"/>
                            </p:stCondLst>
                            <p:childTnLst>
                              <p:par>
                                <p:cTn id="20" presetID="2" presetClass="entr" presetSubtype="2"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1+#ppt_w/2"/>
                                          </p:val>
                                        </p:tav>
                                        <p:tav tm="100000">
                                          <p:val>
                                            <p:strVal val="#ppt_x"/>
                                          </p:val>
                                        </p:tav>
                                      </p:tavLst>
                                    </p:anim>
                                    <p:anim calcmode="lin" valueType="num">
                                      <p:cBhvr additive="base">
                                        <p:cTn id="23" dur="500" fill="hold"/>
                                        <p:tgtEl>
                                          <p:spTgt spid="31"/>
                                        </p:tgtEl>
                                        <p:attrNameLst>
                                          <p:attrName>ppt_y</p:attrName>
                                        </p:attrNameLst>
                                      </p:cBhvr>
                                      <p:tavLst>
                                        <p:tav tm="0">
                                          <p:val>
                                            <p:strVal val="#ppt_y"/>
                                          </p:val>
                                        </p:tav>
                                        <p:tav tm="100000">
                                          <p:val>
                                            <p:strVal val="#ppt_y"/>
                                          </p:val>
                                        </p:tav>
                                      </p:tavLst>
                                    </p:anim>
                                  </p:childTnLst>
                                </p:cTn>
                              </p:par>
                            </p:childTnLst>
                          </p:cTn>
                        </p:par>
                        <p:par>
                          <p:cTn id="24" fill="hold">
                            <p:stCondLst>
                              <p:cond delay="2650"/>
                            </p:stCondLst>
                            <p:childTnLst>
                              <p:par>
                                <p:cTn id="25" presetID="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par>
                          <p:cTn id="29" fill="hold">
                            <p:stCondLst>
                              <p:cond delay="3150"/>
                            </p:stCondLst>
                            <p:childTnLst>
                              <p:par>
                                <p:cTn id="30" presetID="2" presetClass="entr" presetSubtype="2" fill="hold" grpId="0" nodeType="after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1+#ppt_w/2"/>
                                          </p:val>
                                        </p:tav>
                                        <p:tav tm="100000">
                                          <p:val>
                                            <p:strVal val="#ppt_x"/>
                                          </p:val>
                                        </p:tav>
                                      </p:tavLst>
                                    </p:anim>
                                    <p:anim calcmode="lin" valueType="num">
                                      <p:cBhvr additive="base">
                                        <p:cTn id="33" dur="500" fill="hold"/>
                                        <p:tgtEl>
                                          <p:spTgt spid="46"/>
                                        </p:tgtEl>
                                        <p:attrNameLst>
                                          <p:attrName>ppt_y</p:attrName>
                                        </p:attrNameLst>
                                      </p:cBhvr>
                                      <p:tavLst>
                                        <p:tav tm="0">
                                          <p:val>
                                            <p:strVal val="#ppt_y"/>
                                          </p:val>
                                        </p:tav>
                                        <p:tav tm="100000">
                                          <p:val>
                                            <p:strVal val="#ppt_y"/>
                                          </p:val>
                                        </p:tav>
                                      </p:tavLst>
                                    </p:anim>
                                  </p:childTnLst>
                                </p:cTn>
                              </p:par>
                            </p:childTnLst>
                          </p:cTn>
                        </p:par>
                        <p:par>
                          <p:cTn id="34" fill="hold">
                            <p:stCondLst>
                              <p:cond delay="3650"/>
                            </p:stCondLst>
                            <p:childTnLst>
                              <p:par>
                                <p:cTn id="35" presetID="2" presetClass="entr" presetSubtype="4"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4150"/>
                            </p:stCondLst>
                            <p:childTnLst>
                              <p:par>
                                <p:cTn id="40" presetID="2" presetClass="entr" presetSubtype="2"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 calcmode="lin" valueType="num">
                                      <p:cBhvr additive="base">
                                        <p:cTn id="42" dur="500" fill="hold"/>
                                        <p:tgtEl>
                                          <p:spTgt spid="50"/>
                                        </p:tgtEl>
                                        <p:attrNameLst>
                                          <p:attrName>ppt_x</p:attrName>
                                        </p:attrNameLst>
                                      </p:cBhvr>
                                      <p:tavLst>
                                        <p:tav tm="0">
                                          <p:val>
                                            <p:strVal val="1+#ppt_w/2"/>
                                          </p:val>
                                        </p:tav>
                                        <p:tav tm="100000">
                                          <p:val>
                                            <p:strVal val="#ppt_x"/>
                                          </p:val>
                                        </p:tav>
                                      </p:tavLst>
                                    </p:anim>
                                    <p:anim calcmode="lin" valueType="num">
                                      <p:cBhvr additive="base">
                                        <p:cTn id="43" dur="500" fill="hold"/>
                                        <p:tgtEl>
                                          <p:spTgt spid="50"/>
                                        </p:tgtEl>
                                        <p:attrNameLst>
                                          <p:attrName>ppt_y</p:attrName>
                                        </p:attrNameLst>
                                      </p:cBhvr>
                                      <p:tavLst>
                                        <p:tav tm="0">
                                          <p:val>
                                            <p:strVal val="#ppt_y"/>
                                          </p:val>
                                        </p:tav>
                                        <p:tav tm="100000">
                                          <p:val>
                                            <p:strVal val="#ppt_y"/>
                                          </p:val>
                                        </p:tav>
                                      </p:tavLst>
                                    </p:anim>
                                  </p:childTnLst>
                                </p:cTn>
                              </p:par>
                            </p:childTnLst>
                          </p:cTn>
                        </p:par>
                        <p:par>
                          <p:cTn id="44" fill="hold">
                            <p:stCondLst>
                              <p:cond delay="4650"/>
                            </p:stCondLst>
                            <p:childTnLst>
                              <p:par>
                                <p:cTn id="45" presetID="2" presetClass="entr" presetSubtype="4"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par>
                          <p:cTn id="49" fill="hold">
                            <p:stCondLst>
                              <p:cond delay="5150"/>
                            </p:stCondLst>
                            <p:childTnLst>
                              <p:par>
                                <p:cTn id="50" presetID="2" presetClass="entr" presetSubtype="2"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additive="base">
                                        <p:cTn id="52" dur="500" fill="hold"/>
                                        <p:tgtEl>
                                          <p:spTgt spid="54"/>
                                        </p:tgtEl>
                                        <p:attrNameLst>
                                          <p:attrName>ppt_x</p:attrName>
                                        </p:attrNameLst>
                                      </p:cBhvr>
                                      <p:tavLst>
                                        <p:tav tm="0">
                                          <p:val>
                                            <p:strVal val="1+#ppt_w/2"/>
                                          </p:val>
                                        </p:tav>
                                        <p:tav tm="100000">
                                          <p:val>
                                            <p:strVal val="#ppt_x"/>
                                          </p:val>
                                        </p:tav>
                                      </p:tavLst>
                                    </p:anim>
                                    <p:anim calcmode="lin" valueType="num">
                                      <p:cBhvr additive="base">
                                        <p:cTn id="53"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6" grpId="0"/>
      <p:bldP spid="50" grpId="0"/>
      <p:bldP spid="54" grpId="0"/>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1480277" y="3795485"/>
            <a:ext cx="1924611" cy="484674"/>
          </a:xfrm>
          <a:prstGeom prst="rect">
            <a:avLst/>
          </a:prstGeom>
          <a:noFill/>
        </p:spPr>
        <p:txBody>
          <a:bodyPr wrap="square" lIns="68577" tIns="34289" rIns="68577" bIns="34289"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44" name="泪滴形 43"/>
          <p:cNvSpPr/>
          <p:nvPr/>
        </p:nvSpPr>
        <p:spPr>
          <a:xfrm rot="8100000">
            <a:off x="1874012" y="1441317"/>
            <a:ext cx="1139209" cy="1132467"/>
          </a:xfrm>
          <a:prstGeom prst="teardrop">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45" name="椭圆 44"/>
          <p:cNvSpPr/>
          <p:nvPr/>
        </p:nvSpPr>
        <p:spPr>
          <a:xfrm>
            <a:off x="1983251" y="1547123"/>
            <a:ext cx="925609" cy="9201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46" name="文本框 45"/>
          <p:cNvSpPr txBox="1"/>
          <p:nvPr/>
        </p:nvSpPr>
        <p:spPr>
          <a:xfrm>
            <a:off x="2142843" y="1851339"/>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cxnSp>
        <p:nvCxnSpPr>
          <p:cNvPr id="47" name="直接箭头连接符 46"/>
          <p:cNvCxnSpPr/>
          <p:nvPr/>
        </p:nvCxnSpPr>
        <p:spPr>
          <a:xfrm>
            <a:off x="995152" y="3305564"/>
            <a:ext cx="7173687" cy="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1935119" y="3142256"/>
            <a:ext cx="1005819" cy="3246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4" name="泪滴形 83"/>
          <p:cNvSpPr/>
          <p:nvPr/>
        </p:nvSpPr>
        <p:spPr>
          <a:xfrm rot="8100000">
            <a:off x="4061145" y="1441317"/>
            <a:ext cx="1139209" cy="1132467"/>
          </a:xfrm>
          <a:prstGeom prst="teardrop">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85" name="椭圆 84"/>
          <p:cNvSpPr/>
          <p:nvPr/>
        </p:nvSpPr>
        <p:spPr>
          <a:xfrm>
            <a:off x="4170383" y="1547123"/>
            <a:ext cx="925609" cy="92012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86" name="文本框 85"/>
          <p:cNvSpPr txBox="1"/>
          <p:nvPr/>
        </p:nvSpPr>
        <p:spPr>
          <a:xfrm>
            <a:off x="4329975" y="1851339"/>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7" name="圆角矩形 86"/>
          <p:cNvSpPr/>
          <p:nvPr/>
        </p:nvSpPr>
        <p:spPr>
          <a:xfrm>
            <a:off x="4122251" y="3142256"/>
            <a:ext cx="1005819" cy="3246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8" name="泪滴形 87"/>
          <p:cNvSpPr/>
          <p:nvPr/>
        </p:nvSpPr>
        <p:spPr>
          <a:xfrm rot="8100000">
            <a:off x="6245713" y="1441317"/>
            <a:ext cx="1139209" cy="1132467"/>
          </a:xfrm>
          <a:prstGeom prst="teardrop">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89" name="椭圆 88"/>
          <p:cNvSpPr/>
          <p:nvPr/>
        </p:nvSpPr>
        <p:spPr>
          <a:xfrm>
            <a:off x="6354951" y="1547123"/>
            <a:ext cx="925609" cy="92012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90" name="文本框 89"/>
          <p:cNvSpPr txBox="1"/>
          <p:nvPr/>
        </p:nvSpPr>
        <p:spPr>
          <a:xfrm>
            <a:off x="6514543" y="1851339"/>
            <a:ext cx="606425" cy="284654"/>
          </a:xfrm>
          <a:prstGeom prst="rect">
            <a:avLst/>
          </a:prstGeom>
          <a:noFill/>
        </p:spPr>
        <p:txBody>
          <a:bodyPr wrap="square" lIns="68577" tIns="34289" rIns="68577" bIns="34289" rtlCol="0">
            <a:spAutoFit/>
          </a:bodyPr>
          <a:lstStyle>
            <a:defPPr>
              <a:defRPr lang="zh-CN"/>
            </a:defPPr>
            <a:lvl1pPr algn="ctr">
              <a:defRPr sz="3200">
                <a:solidFill>
                  <a:schemeClr val="tx1">
                    <a:lumMod val="65000"/>
                    <a:lumOff val="35000"/>
                  </a:schemeClr>
                </a:solidFill>
              </a:defRPr>
            </a:lvl1pPr>
          </a:lstStyle>
          <a:p>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91" name="圆角矩形 90"/>
          <p:cNvSpPr/>
          <p:nvPr/>
        </p:nvSpPr>
        <p:spPr>
          <a:xfrm>
            <a:off x="6306819" y="3142256"/>
            <a:ext cx="1005819" cy="32463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标题</a:t>
            </a:r>
            <a:endParaRPr lang="en-US" altLang="zh-CN"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92" name="文本框 91"/>
          <p:cNvSpPr txBox="1"/>
          <p:nvPr/>
        </p:nvSpPr>
        <p:spPr>
          <a:xfrm>
            <a:off x="3670882" y="3795485"/>
            <a:ext cx="1924611" cy="484674"/>
          </a:xfrm>
          <a:prstGeom prst="rect">
            <a:avLst/>
          </a:prstGeom>
          <a:noFill/>
        </p:spPr>
        <p:txBody>
          <a:bodyPr wrap="square" lIns="68577" tIns="34289" rIns="68577" bIns="34289"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93" name="文本框 92"/>
          <p:cNvSpPr txBox="1"/>
          <p:nvPr/>
        </p:nvSpPr>
        <p:spPr>
          <a:xfrm>
            <a:off x="5855450" y="3795485"/>
            <a:ext cx="1924611" cy="484674"/>
          </a:xfrm>
          <a:prstGeom prst="rect">
            <a:avLst/>
          </a:prstGeom>
          <a:noFill/>
        </p:spPr>
        <p:txBody>
          <a:bodyPr wrap="square" lIns="68577" tIns="34289" rIns="68577" bIns="34289"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55079411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additive="base">
                                        <p:cTn id="12" dur="500" fill="hold"/>
                                        <p:tgtEl>
                                          <p:spTgt spid="83"/>
                                        </p:tgtEl>
                                        <p:attrNameLst>
                                          <p:attrName>ppt_x</p:attrName>
                                        </p:attrNameLst>
                                      </p:cBhvr>
                                      <p:tavLst>
                                        <p:tav tm="0">
                                          <p:val>
                                            <p:strVal val="0-#ppt_w/2"/>
                                          </p:val>
                                        </p:tav>
                                        <p:tav tm="100000">
                                          <p:val>
                                            <p:strVal val="#ppt_x"/>
                                          </p:val>
                                        </p:tav>
                                      </p:tavLst>
                                    </p:anim>
                                    <p:anim calcmode="lin" valueType="num">
                                      <p:cBhvr additive="base">
                                        <p:cTn id="13" dur="500" fill="hold"/>
                                        <p:tgtEl>
                                          <p:spTgt spid="8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additive="base">
                                        <p:cTn id="16" dur="500" fill="hold"/>
                                        <p:tgtEl>
                                          <p:spTgt spid="87"/>
                                        </p:tgtEl>
                                        <p:attrNameLst>
                                          <p:attrName>ppt_x</p:attrName>
                                        </p:attrNameLst>
                                      </p:cBhvr>
                                      <p:tavLst>
                                        <p:tav tm="0">
                                          <p:val>
                                            <p:strVal val="0-#ppt_w/2"/>
                                          </p:val>
                                        </p:tav>
                                        <p:tav tm="100000">
                                          <p:val>
                                            <p:strVal val="#ppt_x"/>
                                          </p:val>
                                        </p:tav>
                                      </p:tavLst>
                                    </p:anim>
                                    <p:anim calcmode="lin" valueType="num">
                                      <p:cBhvr additive="base">
                                        <p:cTn id="17" dur="500" fill="hold"/>
                                        <p:tgtEl>
                                          <p:spTgt spid="8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1000"/>
                                        <p:tgtEl>
                                          <p:spTgt spid="44"/>
                                        </p:tgtEl>
                                      </p:cBhvr>
                                    </p:animEffect>
                                    <p:anim calcmode="lin" valueType="num">
                                      <p:cBhvr>
                                        <p:cTn id="27" dur="1000" fill="hold"/>
                                        <p:tgtEl>
                                          <p:spTgt spid="44"/>
                                        </p:tgtEl>
                                        <p:attrNameLst>
                                          <p:attrName>ppt_x</p:attrName>
                                        </p:attrNameLst>
                                      </p:cBhvr>
                                      <p:tavLst>
                                        <p:tav tm="0">
                                          <p:val>
                                            <p:strVal val="#ppt_x"/>
                                          </p:val>
                                        </p:tav>
                                        <p:tav tm="100000">
                                          <p:val>
                                            <p:strVal val="#ppt_x"/>
                                          </p:val>
                                        </p:tav>
                                      </p:tavLst>
                                    </p:anim>
                                    <p:anim calcmode="lin" valueType="num">
                                      <p:cBhvr>
                                        <p:cTn id="28" dur="1000" fill="hold"/>
                                        <p:tgtEl>
                                          <p:spTgt spid="4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1000"/>
                                        <p:tgtEl>
                                          <p:spTgt spid="84"/>
                                        </p:tgtEl>
                                      </p:cBhvr>
                                    </p:animEffect>
                                    <p:anim calcmode="lin" valueType="num">
                                      <p:cBhvr>
                                        <p:cTn id="32" dur="1000" fill="hold"/>
                                        <p:tgtEl>
                                          <p:spTgt spid="84"/>
                                        </p:tgtEl>
                                        <p:attrNameLst>
                                          <p:attrName>ppt_x</p:attrName>
                                        </p:attrNameLst>
                                      </p:cBhvr>
                                      <p:tavLst>
                                        <p:tav tm="0">
                                          <p:val>
                                            <p:strVal val="#ppt_x"/>
                                          </p:val>
                                        </p:tav>
                                        <p:tav tm="100000">
                                          <p:val>
                                            <p:strVal val="#ppt_x"/>
                                          </p:val>
                                        </p:tav>
                                      </p:tavLst>
                                    </p:anim>
                                    <p:anim calcmode="lin" valueType="num">
                                      <p:cBhvr>
                                        <p:cTn id="33" dur="1000" fill="hold"/>
                                        <p:tgtEl>
                                          <p:spTgt spid="8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anim calcmode="lin" valueType="num">
                                      <p:cBhvr>
                                        <p:cTn id="37" dur="1000" fill="hold"/>
                                        <p:tgtEl>
                                          <p:spTgt spid="88"/>
                                        </p:tgtEl>
                                        <p:attrNameLst>
                                          <p:attrName>ppt_x</p:attrName>
                                        </p:attrNameLst>
                                      </p:cBhvr>
                                      <p:tavLst>
                                        <p:tav tm="0">
                                          <p:val>
                                            <p:strVal val="#ppt_x"/>
                                          </p:val>
                                        </p:tav>
                                        <p:tav tm="100000">
                                          <p:val>
                                            <p:strVal val="#ppt_x"/>
                                          </p:val>
                                        </p:tav>
                                      </p:tavLst>
                                    </p:anim>
                                    <p:anim calcmode="lin" valueType="num">
                                      <p:cBhvr>
                                        <p:cTn id="38"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p:cTn id="43" dur="500" fill="hold"/>
                                        <p:tgtEl>
                                          <p:spTgt spid="45"/>
                                        </p:tgtEl>
                                        <p:attrNameLst>
                                          <p:attrName>ppt_w</p:attrName>
                                        </p:attrNameLst>
                                      </p:cBhvr>
                                      <p:tavLst>
                                        <p:tav tm="0">
                                          <p:val>
                                            <p:fltVal val="0"/>
                                          </p:val>
                                        </p:tav>
                                        <p:tav tm="100000">
                                          <p:val>
                                            <p:strVal val="#ppt_w"/>
                                          </p:val>
                                        </p:tav>
                                      </p:tavLst>
                                    </p:anim>
                                    <p:anim calcmode="lin" valueType="num">
                                      <p:cBhvr>
                                        <p:cTn id="44" dur="500" fill="hold"/>
                                        <p:tgtEl>
                                          <p:spTgt spid="45"/>
                                        </p:tgtEl>
                                        <p:attrNameLst>
                                          <p:attrName>ppt_h</p:attrName>
                                        </p:attrNameLst>
                                      </p:cBhvr>
                                      <p:tavLst>
                                        <p:tav tm="0">
                                          <p:val>
                                            <p:fltVal val="0"/>
                                          </p:val>
                                        </p:tav>
                                        <p:tav tm="100000">
                                          <p:val>
                                            <p:strVal val="#ppt_h"/>
                                          </p:val>
                                        </p:tav>
                                      </p:tavLst>
                                    </p:anim>
                                    <p:animEffect transition="in" filter="fade">
                                      <p:cBhvr>
                                        <p:cTn id="45" dur="500"/>
                                        <p:tgtEl>
                                          <p:spTgt spid="4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 calcmode="lin" valueType="num">
                                      <p:cBhvr>
                                        <p:cTn id="53" dur="500" fill="hold"/>
                                        <p:tgtEl>
                                          <p:spTgt spid="85"/>
                                        </p:tgtEl>
                                        <p:attrNameLst>
                                          <p:attrName>ppt_w</p:attrName>
                                        </p:attrNameLst>
                                      </p:cBhvr>
                                      <p:tavLst>
                                        <p:tav tm="0">
                                          <p:val>
                                            <p:fltVal val="0"/>
                                          </p:val>
                                        </p:tav>
                                        <p:tav tm="100000">
                                          <p:val>
                                            <p:strVal val="#ppt_w"/>
                                          </p:val>
                                        </p:tav>
                                      </p:tavLst>
                                    </p:anim>
                                    <p:anim calcmode="lin" valueType="num">
                                      <p:cBhvr>
                                        <p:cTn id="54" dur="500" fill="hold"/>
                                        <p:tgtEl>
                                          <p:spTgt spid="85"/>
                                        </p:tgtEl>
                                        <p:attrNameLst>
                                          <p:attrName>ppt_h</p:attrName>
                                        </p:attrNameLst>
                                      </p:cBhvr>
                                      <p:tavLst>
                                        <p:tav tm="0">
                                          <p:val>
                                            <p:fltVal val="0"/>
                                          </p:val>
                                        </p:tav>
                                        <p:tav tm="100000">
                                          <p:val>
                                            <p:strVal val="#ppt_h"/>
                                          </p:val>
                                        </p:tav>
                                      </p:tavLst>
                                    </p:anim>
                                    <p:animEffect transition="in" filter="fade">
                                      <p:cBhvr>
                                        <p:cTn id="55" dur="500"/>
                                        <p:tgtEl>
                                          <p:spTgt spid="8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p:cTn id="58" dur="500" fill="hold"/>
                                        <p:tgtEl>
                                          <p:spTgt spid="86"/>
                                        </p:tgtEl>
                                        <p:attrNameLst>
                                          <p:attrName>ppt_w</p:attrName>
                                        </p:attrNameLst>
                                      </p:cBhvr>
                                      <p:tavLst>
                                        <p:tav tm="0">
                                          <p:val>
                                            <p:fltVal val="0"/>
                                          </p:val>
                                        </p:tav>
                                        <p:tav tm="100000">
                                          <p:val>
                                            <p:strVal val="#ppt_w"/>
                                          </p:val>
                                        </p:tav>
                                      </p:tavLst>
                                    </p:anim>
                                    <p:anim calcmode="lin" valueType="num">
                                      <p:cBhvr>
                                        <p:cTn id="59" dur="500" fill="hold"/>
                                        <p:tgtEl>
                                          <p:spTgt spid="86"/>
                                        </p:tgtEl>
                                        <p:attrNameLst>
                                          <p:attrName>ppt_h</p:attrName>
                                        </p:attrNameLst>
                                      </p:cBhvr>
                                      <p:tavLst>
                                        <p:tav tm="0">
                                          <p:val>
                                            <p:fltVal val="0"/>
                                          </p:val>
                                        </p:tav>
                                        <p:tav tm="100000">
                                          <p:val>
                                            <p:strVal val="#ppt_h"/>
                                          </p:val>
                                        </p:tav>
                                      </p:tavLst>
                                    </p:anim>
                                    <p:animEffect transition="in" filter="fade">
                                      <p:cBhvr>
                                        <p:cTn id="60" dur="500"/>
                                        <p:tgtEl>
                                          <p:spTgt spid="8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anim calcmode="lin" valueType="num">
                                      <p:cBhvr>
                                        <p:cTn id="63" dur="500" fill="hold"/>
                                        <p:tgtEl>
                                          <p:spTgt spid="89"/>
                                        </p:tgtEl>
                                        <p:attrNameLst>
                                          <p:attrName>ppt_w</p:attrName>
                                        </p:attrNameLst>
                                      </p:cBhvr>
                                      <p:tavLst>
                                        <p:tav tm="0">
                                          <p:val>
                                            <p:fltVal val="0"/>
                                          </p:val>
                                        </p:tav>
                                        <p:tav tm="100000">
                                          <p:val>
                                            <p:strVal val="#ppt_w"/>
                                          </p:val>
                                        </p:tav>
                                      </p:tavLst>
                                    </p:anim>
                                    <p:anim calcmode="lin" valueType="num">
                                      <p:cBhvr>
                                        <p:cTn id="64" dur="500" fill="hold"/>
                                        <p:tgtEl>
                                          <p:spTgt spid="89"/>
                                        </p:tgtEl>
                                        <p:attrNameLst>
                                          <p:attrName>ppt_h</p:attrName>
                                        </p:attrNameLst>
                                      </p:cBhvr>
                                      <p:tavLst>
                                        <p:tav tm="0">
                                          <p:val>
                                            <p:fltVal val="0"/>
                                          </p:val>
                                        </p:tav>
                                        <p:tav tm="100000">
                                          <p:val>
                                            <p:strVal val="#ppt_h"/>
                                          </p:val>
                                        </p:tav>
                                      </p:tavLst>
                                    </p:anim>
                                    <p:animEffect transition="in" filter="fade">
                                      <p:cBhvr>
                                        <p:cTn id="65" dur="500"/>
                                        <p:tgtEl>
                                          <p:spTgt spid="89"/>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90"/>
                                        </p:tgtEl>
                                        <p:attrNameLst>
                                          <p:attrName>style.visibility</p:attrName>
                                        </p:attrNameLst>
                                      </p:cBhvr>
                                      <p:to>
                                        <p:strVal val="visible"/>
                                      </p:to>
                                    </p:set>
                                    <p:anim calcmode="lin" valueType="num">
                                      <p:cBhvr>
                                        <p:cTn id="68" dur="500" fill="hold"/>
                                        <p:tgtEl>
                                          <p:spTgt spid="90"/>
                                        </p:tgtEl>
                                        <p:attrNameLst>
                                          <p:attrName>ppt_w</p:attrName>
                                        </p:attrNameLst>
                                      </p:cBhvr>
                                      <p:tavLst>
                                        <p:tav tm="0">
                                          <p:val>
                                            <p:fltVal val="0"/>
                                          </p:val>
                                        </p:tav>
                                        <p:tav tm="100000">
                                          <p:val>
                                            <p:strVal val="#ppt_w"/>
                                          </p:val>
                                        </p:tav>
                                      </p:tavLst>
                                    </p:anim>
                                    <p:anim calcmode="lin" valueType="num">
                                      <p:cBhvr>
                                        <p:cTn id="69" dur="500" fill="hold"/>
                                        <p:tgtEl>
                                          <p:spTgt spid="90"/>
                                        </p:tgtEl>
                                        <p:attrNameLst>
                                          <p:attrName>ppt_h</p:attrName>
                                        </p:attrNameLst>
                                      </p:cBhvr>
                                      <p:tavLst>
                                        <p:tav tm="0">
                                          <p:val>
                                            <p:fltVal val="0"/>
                                          </p:val>
                                        </p:tav>
                                        <p:tav tm="100000">
                                          <p:val>
                                            <p:strVal val="#ppt_h"/>
                                          </p:val>
                                        </p:tav>
                                      </p:tavLst>
                                    </p:anim>
                                    <p:animEffect transition="in" filter="fade">
                                      <p:cBhvr>
                                        <p:cTn id="70" dur="500"/>
                                        <p:tgtEl>
                                          <p:spTgt spid="90"/>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anim calcmode="lin" valueType="num">
                                      <p:cBhvr additive="base">
                                        <p:cTn id="75" dur="500" fill="hold"/>
                                        <p:tgtEl>
                                          <p:spTgt spid="43"/>
                                        </p:tgtEl>
                                        <p:attrNameLst>
                                          <p:attrName>ppt_x</p:attrName>
                                        </p:attrNameLst>
                                      </p:cBhvr>
                                      <p:tavLst>
                                        <p:tav tm="0">
                                          <p:val>
                                            <p:strVal val="#ppt_x"/>
                                          </p:val>
                                        </p:tav>
                                        <p:tav tm="100000">
                                          <p:val>
                                            <p:strVal val="#ppt_x"/>
                                          </p:val>
                                        </p:tav>
                                      </p:tavLst>
                                    </p:anim>
                                    <p:anim calcmode="lin" valueType="num">
                                      <p:cBhvr additive="base">
                                        <p:cTn id="76" dur="500" fill="hold"/>
                                        <p:tgtEl>
                                          <p:spTgt spid="4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 calcmode="lin" valueType="num">
                                      <p:cBhvr additive="base">
                                        <p:cTn id="79" dur="500" fill="hold"/>
                                        <p:tgtEl>
                                          <p:spTgt spid="92"/>
                                        </p:tgtEl>
                                        <p:attrNameLst>
                                          <p:attrName>ppt_x</p:attrName>
                                        </p:attrNameLst>
                                      </p:cBhvr>
                                      <p:tavLst>
                                        <p:tav tm="0">
                                          <p:val>
                                            <p:strVal val="#ppt_x"/>
                                          </p:val>
                                        </p:tav>
                                        <p:tav tm="100000">
                                          <p:val>
                                            <p:strVal val="#ppt_x"/>
                                          </p:val>
                                        </p:tav>
                                      </p:tavLst>
                                    </p:anim>
                                    <p:anim calcmode="lin" valueType="num">
                                      <p:cBhvr additive="base">
                                        <p:cTn id="80" dur="500" fill="hold"/>
                                        <p:tgtEl>
                                          <p:spTgt spid="9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anim calcmode="lin" valueType="num">
                                      <p:cBhvr additive="base">
                                        <p:cTn id="83" dur="500" fill="hold"/>
                                        <p:tgtEl>
                                          <p:spTgt spid="93"/>
                                        </p:tgtEl>
                                        <p:attrNameLst>
                                          <p:attrName>ppt_x</p:attrName>
                                        </p:attrNameLst>
                                      </p:cBhvr>
                                      <p:tavLst>
                                        <p:tav tm="0">
                                          <p:val>
                                            <p:strVal val="#ppt_x"/>
                                          </p:val>
                                        </p:tav>
                                        <p:tav tm="100000">
                                          <p:val>
                                            <p:strVal val="#ppt_x"/>
                                          </p:val>
                                        </p:tav>
                                      </p:tavLst>
                                    </p:anim>
                                    <p:anim calcmode="lin" valueType="num">
                                      <p:cBhvr additive="base">
                                        <p:cTn id="8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46" grpId="0"/>
      <p:bldP spid="83" grpId="0" animBg="1"/>
      <p:bldP spid="84" grpId="0" animBg="1"/>
      <p:bldP spid="85" grpId="0" animBg="1"/>
      <p:bldP spid="86" grpId="0"/>
      <p:bldP spid="87" grpId="0" animBg="1"/>
      <p:bldP spid="88" grpId="0" animBg="1"/>
      <p:bldP spid="89" grpId="0" animBg="1"/>
      <p:bldP spid="90" grpId="0"/>
      <p:bldP spid="91" grpId="0" animBg="1"/>
      <p:bldP spid="92" grpId="0"/>
      <p:bldP spid="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8">
            <a:extLst>
              <a:ext uri="{FF2B5EF4-FFF2-40B4-BE49-F238E27FC236}">
                <a16:creationId xmlns:a16="http://schemas.microsoft.com/office/drawing/2014/main" id="{75EC6289-EFEE-48B7-9C63-4A98A45486DC}"/>
              </a:ext>
            </a:extLst>
          </p:cNvPr>
          <p:cNvSpPr/>
          <p:nvPr/>
        </p:nvSpPr>
        <p:spPr>
          <a:xfrm>
            <a:off x="1307406" y="1439217"/>
            <a:ext cx="1080120" cy="108045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Freeform 9">
            <a:extLst>
              <a:ext uri="{FF2B5EF4-FFF2-40B4-BE49-F238E27FC236}">
                <a16:creationId xmlns:a16="http://schemas.microsoft.com/office/drawing/2014/main" id="{B6C21AF3-F4C1-4EE9-8A58-59FED7426457}"/>
              </a:ext>
            </a:extLst>
          </p:cNvPr>
          <p:cNvSpPr>
            <a:spLocks noEditPoints="1"/>
          </p:cNvSpPr>
          <p:nvPr/>
        </p:nvSpPr>
        <p:spPr bwMode="auto">
          <a:xfrm>
            <a:off x="2789655" y="1235393"/>
            <a:ext cx="3056103" cy="2735734"/>
          </a:xfrm>
          <a:custGeom>
            <a:avLst/>
            <a:gdLst>
              <a:gd name="T0" fmla="*/ 350 w 420"/>
              <a:gd name="T1" fmla="*/ 110 h 376"/>
              <a:gd name="T2" fmla="*/ 325 w 420"/>
              <a:gd name="T3" fmla="*/ 0 h 376"/>
              <a:gd name="T4" fmla="*/ 265 w 420"/>
              <a:gd name="T5" fmla="*/ 26 h 376"/>
              <a:gd name="T6" fmla="*/ 231 w 420"/>
              <a:gd name="T7" fmla="*/ 9 h 376"/>
              <a:gd name="T8" fmla="*/ 12 w 420"/>
              <a:gd name="T9" fmla="*/ 158 h 376"/>
              <a:gd name="T10" fmla="*/ 33 w 420"/>
              <a:gd name="T11" fmla="*/ 207 h 376"/>
              <a:gd name="T12" fmla="*/ 71 w 420"/>
              <a:gd name="T13" fmla="*/ 327 h 376"/>
              <a:gd name="T14" fmla="*/ 148 w 420"/>
              <a:gd name="T15" fmla="*/ 376 h 376"/>
              <a:gd name="T16" fmla="*/ 159 w 420"/>
              <a:gd name="T17" fmla="*/ 254 h 376"/>
              <a:gd name="T18" fmla="*/ 213 w 420"/>
              <a:gd name="T19" fmla="*/ 246 h 376"/>
              <a:gd name="T20" fmla="*/ 221 w 420"/>
              <a:gd name="T21" fmla="*/ 365 h 376"/>
              <a:gd name="T22" fmla="*/ 300 w 420"/>
              <a:gd name="T23" fmla="*/ 376 h 376"/>
              <a:gd name="T24" fmla="*/ 349 w 420"/>
              <a:gd name="T25" fmla="*/ 207 h 376"/>
              <a:gd name="T26" fmla="*/ 416 w 420"/>
              <a:gd name="T27" fmla="*/ 187 h 376"/>
              <a:gd name="T28" fmla="*/ 394 w 420"/>
              <a:gd name="T29" fmla="*/ 179 h 376"/>
              <a:gd name="T30" fmla="*/ 338 w 420"/>
              <a:gd name="T31" fmla="*/ 183 h 376"/>
              <a:gd name="T32" fmla="*/ 326 w 420"/>
              <a:gd name="T33" fmla="*/ 327 h 376"/>
              <a:gd name="T34" fmla="*/ 244 w 420"/>
              <a:gd name="T35" fmla="*/ 353 h 376"/>
              <a:gd name="T36" fmla="*/ 213 w 420"/>
              <a:gd name="T37" fmla="*/ 222 h 376"/>
              <a:gd name="T38" fmla="*/ 136 w 420"/>
              <a:gd name="T39" fmla="*/ 254 h 376"/>
              <a:gd name="T40" fmla="*/ 119 w 420"/>
              <a:gd name="T41" fmla="*/ 353 h 376"/>
              <a:gd name="T42" fmla="*/ 94 w 420"/>
              <a:gd name="T43" fmla="*/ 195 h 376"/>
              <a:gd name="T44" fmla="*/ 33 w 420"/>
              <a:gd name="T45" fmla="*/ 183 h 376"/>
              <a:gd name="T46" fmla="*/ 27 w 420"/>
              <a:gd name="T47" fmla="*/ 175 h 376"/>
              <a:gd name="T48" fmla="*/ 216 w 420"/>
              <a:gd name="T49" fmla="*/ 27 h 376"/>
              <a:gd name="T50" fmla="*/ 282 w 420"/>
              <a:gd name="T51" fmla="*/ 73 h 376"/>
              <a:gd name="T52" fmla="*/ 288 w 420"/>
              <a:gd name="T53" fmla="*/ 26 h 376"/>
              <a:gd name="T54" fmla="*/ 325 w 420"/>
              <a:gd name="T55" fmla="*/ 23 h 376"/>
              <a:gd name="T56" fmla="*/ 327 w 420"/>
              <a:gd name="T57" fmla="*/ 66 h 376"/>
              <a:gd name="T58" fmla="*/ 328 w 420"/>
              <a:gd name="T59" fmla="*/ 118 h 376"/>
              <a:gd name="T60" fmla="*/ 364 w 420"/>
              <a:gd name="T61" fmla="*/ 152 h 376"/>
              <a:gd name="T62" fmla="*/ 394 w 420"/>
              <a:gd name="T63" fmla="*/ 17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0" h="376">
                <a:moveTo>
                  <a:pt x="407" y="158"/>
                </a:moveTo>
                <a:cubicBezTo>
                  <a:pt x="350" y="110"/>
                  <a:pt x="350" y="110"/>
                  <a:pt x="350" y="110"/>
                </a:cubicBezTo>
                <a:cubicBezTo>
                  <a:pt x="350" y="26"/>
                  <a:pt x="350" y="26"/>
                  <a:pt x="350" y="26"/>
                </a:cubicBezTo>
                <a:cubicBezTo>
                  <a:pt x="350" y="12"/>
                  <a:pt x="339" y="0"/>
                  <a:pt x="325" y="0"/>
                </a:cubicBezTo>
                <a:cubicBezTo>
                  <a:pt x="291" y="0"/>
                  <a:pt x="291" y="0"/>
                  <a:pt x="291" y="0"/>
                </a:cubicBezTo>
                <a:cubicBezTo>
                  <a:pt x="277" y="0"/>
                  <a:pt x="265" y="12"/>
                  <a:pt x="265" y="26"/>
                </a:cubicBezTo>
                <a:cubicBezTo>
                  <a:pt x="265" y="38"/>
                  <a:pt x="265" y="38"/>
                  <a:pt x="265" y="38"/>
                </a:cubicBezTo>
                <a:cubicBezTo>
                  <a:pt x="231" y="9"/>
                  <a:pt x="231" y="9"/>
                  <a:pt x="231" y="9"/>
                </a:cubicBezTo>
                <a:cubicBezTo>
                  <a:pt x="219" y="0"/>
                  <a:pt x="201" y="0"/>
                  <a:pt x="189" y="9"/>
                </a:cubicBezTo>
                <a:cubicBezTo>
                  <a:pt x="12" y="158"/>
                  <a:pt x="12" y="158"/>
                  <a:pt x="12" y="158"/>
                </a:cubicBezTo>
                <a:cubicBezTo>
                  <a:pt x="3" y="165"/>
                  <a:pt x="0" y="177"/>
                  <a:pt x="4" y="187"/>
                </a:cubicBezTo>
                <a:cubicBezTo>
                  <a:pt x="8" y="199"/>
                  <a:pt x="20" y="207"/>
                  <a:pt x="33" y="207"/>
                </a:cubicBezTo>
                <a:cubicBezTo>
                  <a:pt x="71" y="207"/>
                  <a:pt x="71" y="207"/>
                  <a:pt x="71" y="207"/>
                </a:cubicBezTo>
                <a:cubicBezTo>
                  <a:pt x="71" y="327"/>
                  <a:pt x="71" y="327"/>
                  <a:pt x="71" y="327"/>
                </a:cubicBezTo>
                <a:cubicBezTo>
                  <a:pt x="71" y="354"/>
                  <a:pt x="92" y="376"/>
                  <a:pt x="119" y="376"/>
                </a:cubicBezTo>
                <a:cubicBezTo>
                  <a:pt x="148" y="376"/>
                  <a:pt x="148" y="376"/>
                  <a:pt x="148" y="376"/>
                </a:cubicBezTo>
                <a:cubicBezTo>
                  <a:pt x="154" y="376"/>
                  <a:pt x="159" y="371"/>
                  <a:pt x="159" y="365"/>
                </a:cubicBezTo>
                <a:cubicBezTo>
                  <a:pt x="159" y="254"/>
                  <a:pt x="159" y="254"/>
                  <a:pt x="159" y="254"/>
                </a:cubicBezTo>
                <a:cubicBezTo>
                  <a:pt x="159" y="249"/>
                  <a:pt x="163" y="246"/>
                  <a:pt x="167" y="246"/>
                </a:cubicBezTo>
                <a:cubicBezTo>
                  <a:pt x="213" y="246"/>
                  <a:pt x="213" y="246"/>
                  <a:pt x="213" y="246"/>
                </a:cubicBezTo>
                <a:cubicBezTo>
                  <a:pt x="217" y="246"/>
                  <a:pt x="221" y="249"/>
                  <a:pt x="221" y="254"/>
                </a:cubicBezTo>
                <a:cubicBezTo>
                  <a:pt x="221" y="365"/>
                  <a:pt x="221" y="365"/>
                  <a:pt x="221" y="365"/>
                </a:cubicBezTo>
                <a:cubicBezTo>
                  <a:pt x="221" y="371"/>
                  <a:pt x="226" y="376"/>
                  <a:pt x="233" y="376"/>
                </a:cubicBezTo>
                <a:cubicBezTo>
                  <a:pt x="300" y="376"/>
                  <a:pt x="300" y="376"/>
                  <a:pt x="300" y="376"/>
                </a:cubicBezTo>
                <a:cubicBezTo>
                  <a:pt x="327" y="376"/>
                  <a:pt x="349" y="354"/>
                  <a:pt x="349" y="327"/>
                </a:cubicBezTo>
                <a:cubicBezTo>
                  <a:pt x="349" y="207"/>
                  <a:pt x="349" y="207"/>
                  <a:pt x="349" y="207"/>
                </a:cubicBezTo>
                <a:cubicBezTo>
                  <a:pt x="387" y="207"/>
                  <a:pt x="387" y="207"/>
                  <a:pt x="387" y="207"/>
                </a:cubicBezTo>
                <a:cubicBezTo>
                  <a:pt x="400" y="207"/>
                  <a:pt x="411" y="199"/>
                  <a:pt x="416" y="187"/>
                </a:cubicBezTo>
                <a:cubicBezTo>
                  <a:pt x="420" y="177"/>
                  <a:pt x="416" y="165"/>
                  <a:pt x="407" y="158"/>
                </a:cubicBezTo>
                <a:close/>
                <a:moveTo>
                  <a:pt x="394" y="179"/>
                </a:moveTo>
                <a:cubicBezTo>
                  <a:pt x="393" y="181"/>
                  <a:pt x="391" y="183"/>
                  <a:pt x="387" y="183"/>
                </a:cubicBezTo>
                <a:cubicBezTo>
                  <a:pt x="338" y="183"/>
                  <a:pt x="338" y="183"/>
                  <a:pt x="338" y="183"/>
                </a:cubicBezTo>
                <a:cubicBezTo>
                  <a:pt x="331" y="183"/>
                  <a:pt x="326" y="189"/>
                  <a:pt x="326" y="195"/>
                </a:cubicBezTo>
                <a:cubicBezTo>
                  <a:pt x="326" y="327"/>
                  <a:pt x="326" y="327"/>
                  <a:pt x="326" y="327"/>
                </a:cubicBezTo>
                <a:cubicBezTo>
                  <a:pt x="326" y="342"/>
                  <a:pt x="315" y="353"/>
                  <a:pt x="300" y="353"/>
                </a:cubicBezTo>
                <a:cubicBezTo>
                  <a:pt x="244" y="353"/>
                  <a:pt x="244" y="353"/>
                  <a:pt x="244" y="353"/>
                </a:cubicBezTo>
                <a:cubicBezTo>
                  <a:pt x="244" y="254"/>
                  <a:pt x="244" y="254"/>
                  <a:pt x="244" y="254"/>
                </a:cubicBezTo>
                <a:cubicBezTo>
                  <a:pt x="244" y="236"/>
                  <a:pt x="230" y="222"/>
                  <a:pt x="213" y="222"/>
                </a:cubicBezTo>
                <a:cubicBezTo>
                  <a:pt x="167" y="222"/>
                  <a:pt x="167" y="222"/>
                  <a:pt x="167" y="222"/>
                </a:cubicBezTo>
                <a:cubicBezTo>
                  <a:pt x="150" y="222"/>
                  <a:pt x="136" y="236"/>
                  <a:pt x="136" y="254"/>
                </a:cubicBezTo>
                <a:cubicBezTo>
                  <a:pt x="136" y="353"/>
                  <a:pt x="136" y="353"/>
                  <a:pt x="136" y="353"/>
                </a:cubicBezTo>
                <a:cubicBezTo>
                  <a:pt x="119" y="353"/>
                  <a:pt x="119" y="353"/>
                  <a:pt x="119" y="353"/>
                </a:cubicBezTo>
                <a:cubicBezTo>
                  <a:pt x="105" y="353"/>
                  <a:pt x="94" y="342"/>
                  <a:pt x="94" y="327"/>
                </a:cubicBezTo>
                <a:cubicBezTo>
                  <a:pt x="94" y="195"/>
                  <a:pt x="94" y="195"/>
                  <a:pt x="94" y="195"/>
                </a:cubicBezTo>
                <a:cubicBezTo>
                  <a:pt x="94" y="189"/>
                  <a:pt x="89" y="183"/>
                  <a:pt x="82" y="183"/>
                </a:cubicBezTo>
                <a:cubicBezTo>
                  <a:pt x="33" y="183"/>
                  <a:pt x="33" y="183"/>
                  <a:pt x="33" y="183"/>
                </a:cubicBezTo>
                <a:cubicBezTo>
                  <a:pt x="29" y="183"/>
                  <a:pt x="26" y="181"/>
                  <a:pt x="26" y="179"/>
                </a:cubicBezTo>
                <a:cubicBezTo>
                  <a:pt x="25" y="178"/>
                  <a:pt x="25" y="177"/>
                  <a:pt x="27" y="175"/>
                </a:cubicBezTo>
                <a:cubicBezTo>
                  <a:pt x="204" y="27"/>
                  <a:pt x="204" y="27"/>
                  <a:pt x="204" y="27"/>
                </a:cubicBezTo>
                <a:cubicBezTo>
                  <a:pt x="207" y="24"/>
                  <a:pt x="213" y="24"/>
                  <a:pt x="216" y="27"/>
                </a:cubicBezTo>
                <a:cubicBezTo>
                  <a:pt x="225" y="35"/>
                  <a:pt x="234" y="43"/>
                  <a:pt x="244" y="50"/>
                </a:cubicBezTo>
                <a:cubicBezTo>
                  <a:pt x="252" y="57"/>
                  <a:pt x="271" y="80"/>
                  <a:pt x="282" y="73"/>
                </a:cubicBezTo>
                <a:cubicBezTo>
                  <a:pt x="291" y="69"/>
                  <a:pt x="288" y="55"/>
                  <a:pt x="288" y="47"/>
                </a:cubicBezTo>
                <a:cubicBezTo>
                  <a:pt x="288" y="40"/>
                  <a:pt x="288" y="33"/>
                  <a:pt x="288" y="26"/>
                </a:cubicBezTo>
                <a:cubicBezTo>
                  <a:pt x="288" y="24"/>
                  <a:pt x="289" y="23"/>
                  <a:pt x="291" y="23"/>
                </a:cubicBezTo>
                <a:cubicBezTo>
                  <a:pt x="325" y="23"/>
                  <a:pt x="325" y="23"/>
                  <a:pt x="325" y="23"/>
                </a:cubicBezTo>
                <a:cubicBezTo>
                  <a:pt x="326" y="23"/>
                  <a:pt x="327" y="24"/>
                  <a:pt x="327" y="26"/>
                </a:cubicBezTo>
                <a:cubicBezTo>
                  <a:pt x="327" y="39"/>
                  <a:pt x="327" y="52"/>
                  <a:pt x="327" y="66"/>
                </a:cubicBezTo>
                <a:cubicBezTo>
                  <a:pt x="327" y="75"/>
                  <a:pt x="327" y="85"/>
                  <a:pt x="327" y="95"/>
                </a:cubicBezTo>
                <a:cubicBezTo>
                  <a:pt x="327" y="102"/>
                  <a:pt x="325" y="112"/>
                  <a:pt x="328" y="118"/>
                </a:cubicBezTo>
                <a:cubicBezTo>
                  <a:pt x="330" y="125"/>
                  <a:pt x="338" y="130"/>
                  <a:pt x="343" y="134"/>
                </a:cubicBezTo>
                <a:cubicBezTo>
                  <a:pt x="350" y="140"/>
                  <a:pt x="357" y="146"/>
                  <a:pt x="364" y="152"/>
                </a:cubicBezTo>
                <a:cubicBezTo>
                  <a:pt x="374" y="159"/>
                  <a:pt x="383" y="167"/>
                  <a:pt x="392" y="175"/>
                </a:cubicBezTo>
                <a:cubicBezTo>
                  <a:pt x="394" y="177"/>
                  <a:pt x="394" y="178"/>
                  <a:pt x="394" y="179"/>
                </a:cubicBezTo>
                <a:close/>
              </a:path>
            </a:pathLst>
          </a:custGeom>
          <a:solidFill>
            <a:schemeClr val="accent3"/>
          </a:solidFill>
          <a:ln>
            <a:noFill/>
          </a:ln>
        </p:spPr>
        <p:txBody>
          <a:bodyPr vert="horz" wrap="square" lIns="91440" tIns="45720" rIns="91440" bIns="45720" numCol="1" anchor="t" anchorCtr="0" compatLnSpc="1"/>
          <a:lstStyle/>
          <a:p>
            <a:endParaRPr lang="en-US">
              <a:solidFill>
                <a:schemeClr val="bg1"/>
              </a:solidFill>
            </a:endParaRPr>
          </a:p>
        </p:txBody>
      </p:sp>
      <p:sp>
        <p:nvSpPr>
          <p:cNvPr id="4" name="Freeform 11">
            <a:extLst>
              <a:ext uri="{FF2B5EF4-FFF2-40B4-BE49-F238E27FC236}">
                <a16:creationId xmlns:a16="http://schemas.microsoft.com/office/drawing/2014/main" id="{44EC1833-3CC2-4188-BBEC-3F69B6182ED7}"/>
              </a:ext>
            </a:extLst>
          </p:cNvPr>
          <p:cNvSpPr/>
          <p:nvPr/>
        </p:nvSpPr>
        <p:spPr bwMode="auto">
          <a:xfrm>
            <a:off x="5182872" y="2018056"/>
            <a:ext cx="649268" cy="716229"/>
          </a:xfrm>
          <a:custGeom>
            <a:avLst/>
            <a:gdLst>
              <a:gd name="T0" fmla="*/ 61 w 94"/>
              <a:gd name="T1" fmla="*/ 105 h 105"/>
              <a:gd name="T2" fmla="*/ 12 w 94"/>
              <a:gd name="T3" fmla="*/ 105 h 105"/>
              <a:gd name="T4" fmla="*/ 0 w 94"/>
              <a:gd name="T5" fmla="*/ 93 h 105"/>
              <a:gd name="T6" fmla="*/ 12 w 94"/>
              <a:gd name="T7" fmla="*/ 82 h 105"/>
              <a:gd name="T8" fmla="*/ 61 w 94"/>
              <a:gd name="T9" fmla="*/ 82 h 105"/>
              <a:gd name="T10" fmla="*/ 68 w 94"/>
              <a:gd name="T11" fmla="*/ 78 h 105"/>
              <a:gd name="T12" fmla="*/ 67 w 94"/>
              <a:gd name="T13" fmla="*/ 74 h 105"/>
              <a:gd name="T14" fmla="*/ 5 w 94"/>
              <a:gd name="T15" fmla="*/ 22 h 105"/>
              <a:gd name="T16" fmla="*/ 4 w 94"/>
              <a:gd name="T17" fmla="*/ 6 h 105"/>
              <a:gd name="T18" fmla="*/ 20 w 94"/>
              <a:gd name="T19" fmla="*/ 5 h 105"/>
              <a:gd name="T20" fmla="*/ 82 w 94"/>
              <a:gd name="T21" fmla="*/ 56 h 105"/>
              <a:gd name="T22" fmla="*/ 90 w 94"/>
              <a:gd name="T23" fmla="*/ 86 h 105"/>
              <a:gd name="T24" fmla="*/ 61 w 94"/>
              <a:gd name="T25"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105">
                <a:moveTo>
                  <a:pt x="61" y="105"/>
                </a:moveTo>
                <a:cubicBezTo>
                  <a:pt x="12" y="105"/>
                  <a:pt x="12" y="105"/>
                  <a:pt x="12" y="105"/>
                </a:cubicBezTo>
                <a:cubicBezTo>
                  <a:pt x="6" y="105"/>
                  <a:pt x="0" y="100"/>
                  <a:pt x="0" y="93"/>
                </a:cubicBezTo>
                <a:cubicBezTo>
                  <a:pt x="0" y="87"/>
                  <a:pt x="6" y="82"/>
                  <a:pt x="12" y="82"/>
                </a:cubicBezTo>
                <a:cubicBezTo>
                  <a:pt x="61" y="82"/>
                  <a:pt x="61" y="82"/>
                  <a:pt x="61" y="82"/>
                </a:cubicBezTo>
                <a:cubicBezTo>
                  <a:pt x="65" y="82"/>
                  <a:pt x="68" y="80"/>
                  <a:pt x="68" y="78"/>
                </a:cubicBezTo>
                <a:cubicBezTo>
                  <a:pt x="69" y="77"/>
                  <a:pt x="69" y="75"/>
                  <a:pt x="67" y="74"/>
                </a:cubicBezTo>
                <a:cubicBezTo>
                  <a:pt x="5" y="22"/>
                  <a:pt x="5" y="22"/>
                  <a:pt x="5" y="22"/>
                </a:cubicBezTo>
                <a:cubicBezTo>
                  <a:pt x="1" y="18"/>
                  <a:pt x="0" y="11"/>
                  <a:pt x="4" y="6"/>
                </a:cubicBezTo>
                <a:cubicBezTo>
                  <a:pt x="8" y="1"/>
                  <a:pt x="15" y="0"/>
                  <a:pt x="20" y="5"/>
                </a:cubicBezTo>
                <a:cubicBezTo>
                  <a:pt x="82" y="56"/>
                  <a:pt x="82" y="56"/>
                  <a:pt x="82" y="56"/>
                </a:cubicBezTo>
                <a:cubicBezTo>
                  <a:pt x="91" y="64"/>
                  <a:pt x="94" y="75"/>
                  <a:pt x="90" y="86"/>
                </a:cubicBezTo>
                <a:cubicBezTo>
                  <a:pt x="86" y="97"/>
                  <a:pt x="74" y="105"/>
                  <a:pt x="61" y="10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en-US">
              <a:solidFill>
                <a:schemeClr val="bg1"/>
              </a:solidFill>
            </a:endParaRPr>
          </a:p>
        </p:txBody>
      </p:sp>
      <p:sp>
        <p:nvSpPr>
          <p:cNvPr id="5" name="Freeform 13">
            <a:extLst>
              <a:ext uri="{FF2B5EF4-FFF2-40B4-BE49-F238E27FC236}">
                <a16:creationId xmlns:a16="http://schemas.microsoft.com/office/drawing/2014/main" id="{DE5DBE92-E85B-4297-82DF-F68811DDEEFD}"/>
              </a:ext>
            </a:extLst>
          </p:cNvPr>
          <p:cNvSpPr/>
          <p:nvPr/>
        </p:nvSpPr>
        <p:spPr bwMode="auto">
          <a:xfrm>
            <a:off x="4740657" y="1232864"/>
            <a:ext cx="552740" cy="912297"/>
          </a:xfrm>
          <a:custGeom>
            <a:avLst/>
            <a:gdLst>
              <a:gd name="T0" fmla="*/ 73 w 84"/>
              <a:gd name="T1" fmla="*/ 126 h 126"/>
              <a:gd name="T2" fmla="*/ 61 w 84"/>
              <a:gd name="T3" fmla="*/ 114 h 126"/>
              <a:gd name="T4" fmla="*/ 61 w 84"/>
              <a:gd name="T5" fmla="*/ 25 h 126"/>
              <a:gd name="T6" fmla="*/ 59 w 84"/>
              <a:gd name="T7" fmla="*/ 23 h 126"/>
              <a:gd name="T8" fmla="*/ 25 w 84"/>
              <a:gd name="T9" fmla="*/ 23 h 126"/>
              <a:gd name="T10" fmla="*/ 23 w 84"/>
              <a:gd name="T11" fmla="*/ 25 h 126"/>
              <a:gd name="T12" fmla="*/ 23 w 84"/>
              <a:gd name="T13" fmla="*/ 63 h 126"/>
              <a:gd name="T14" fmla="*/ 11 w 84"/>
              <a:gd name="T15" fmla="*/ 74 h 126"/>
              <a:gd name="T16" fmla="*/ 0 w 84"/>
              <a:gd name="T17" fmla="*/ 63 h 126"/>
              <a:gd name="T18" fmla="*/ 0 w 84"/>
              <a:gd name="T19" fmla="*/ 25 h 126"/>
              <a:gd name="T20" fmla="*/ 25 w 84"/>
              <a:gd name="T21" fmla="*/ 0 h 126"/>
              <a:gd name="T22" fmla="*/ 59 w 84"/>
              <a:gd name="T23" fmla="*/ 0 h 126"/>
              <a:gd name="T24" fmla="*/ 84 w 84"/>
              <a:gd name="T25" fmla="*/ 25 h 126"/>
              <a:gd name="T26" fmla="*/ 84 w 84"/>
              <a:gd name="T27" fmla="*/ 114 h 126"/>
              <a:gd name="T28" fmla="*/ 73 w 84"/>
              <a:gd name="T29"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26">
                <a:moveTo>
                  <a:pt x="73" y="126"/>
                </a:moveTo>
                <a:cubicBezTo>
                  <a:pt x="66" y="126"/>
                  <a:pt x="61" y="121"/>
                  <a:pt x="61" y="114"/>
                </a:cubicBezTo>
                <a:cubicBezTo>
                  <a:pt x="61" y="25"/>
                  <a:pt x="61" y="25"/>
                  <a:pt x="61" y="25"/>
                </a:cubicBezTo>
                <a:cubicBezTo>
                  <a:pt x="61" y="24"/>
                  <a:pt x="60" y="23"/>
                  <a:pt x="59" y="23"/>
                </a:cubicBezTo>
                <a:cubicBezTo>
                  <a:pt x="25" y="23"/>
                  <a:pt x="25" y="23"/>
                  <a:pt x="25" y="23"/>
                </a:cubicBezTo>
                <a:cubicBezTo>
                  <a:pt x="24" y="23"/>
                  <a:pt x="23" y="24"/>
                  <a:pt x="23" y="25"/>
                </a:cubicBezTo>
                <a:cubicBezTo>
                  <a:pt x="23" y="63"/>
                  <a:pt x="23" y="63"/>
                  <a:pt x="23" y="63"/>
                </a:cubicBezTo>
                <a:cubicBezTo>
                  <a:pt x="23" y="69"/>
                  <a:pt x="18" y="74"/>
                  <a:pt x="11" y="74"/>
                </a:cubicBezTo>
                <a:cubicBezTo>
                  <a:pt x="5" y="74"/>
                  <a:pt x="0" y="69"/>
                  <a:pt x="0" y="63"/>
                </a:cubicBezTo>
                <a:cubicBezTo>
                  <a:pt x="0" y="25"/>
                  <a:pt x="0" y="25"/>
                  <a:pt x="0" y="25"/>
                </a:cubicBezTo>
                <a:cubicBezTo>
                  <a:pt x="0" y="11"/>
                  <a:pt x="11" y="0"/>
                  <a:pt x="25" y="0"/>
                </a:cubicBezTo>
                <a:cubicBezTo>
                  <a:pt x="59" y="0"/>
                  <a:pt x="59" y="0"/>
                  <a:pt x="59" y="0"/>
                </a:cubicBezTo>
                <a:cubicBezTo>
                  <a:pt x="73" y="0"/>
                  <a:pt x="84" y="11"/>
                  <a:pt x="84" y="25"/>
                </a:cubicBezTo>
                <a:cubicBezTo>
                  <a:pt x="84" y="114"/>
                  <a:pt x="84" y="114"/>
                  <a:pt x="84" y="114"/>
                </a:cubicBezTo>
                <a:cubicBezTo>
                  <a:pt x="84" y="121"/>
                  <a:pt x="79" y="126"/>
                  <a:pt x="73" y="126"/>
                </a:cubicBezTo>
                <a:close/>
              </a:path>
            </a:pathLst>
          </a:custGeom>
          <a:solidFill>
            <a:schemeClr val="accent2"/>
          </a:solidFill>
          <a:ln>
            <a:noFill/>
          </a:ln>
        </p:spPr>
        <p:txBody>
          <a:bodyPr vert="horz" wrap="square" lIns="91440" tIns="45720" rIns="91440" bIns="45720" numCol="1" anchor="t" anchorCtr="0" compatLnSpc="1"/>
          <a:lstStyle/>
          <a:p>
            <a:endParaRPr lang="en-US">
              <a:solidFill>
                <a:schemeClr val="bg1"/>
              </a:solidFill>
            </a:endParaRPr>
          </a:p>
        </p:txBody>
      </p:sp>
      <p:grpSp>
        <p:nvGrpSpPr>
          <p:cNvPr id="6" name="Group 16">
            <a:extLst>
              <a:ext uri="{FF2B5EF4-FFF2-40B4-BE49-F238E27FC236}">
                <a16:creationId xmlns:a16="http://schemas.microsoft.com/office/drawing/2014/main" id="{25AE6C6C-2D41-4FC9-BA30-0A0651CD3A9D}"/>
              </a:ext>
            </a:extLst>
          </p:cNvPr>
          <p:cNvGrpSpPr/>
          <p:nvPr/>
        </p:nvGrpSpPr>
        <p:grpSpPr>
          <a:xfrm>
            <a:off x="3306160" y="2575502"/>
            <a:ext cx="1251196" cy="1407757"/>
            <a:chOff x="3401850" y="2876550"/>
            <a:chExt cx="1448081" cy="1625110"/>
          </a:xfrm>
          <a:solidFill>
            <a:schemeClr val="accent2"/>
          </a:solidFill>
        </p:grpSpPr>
        <p:sp>
          <p:nvSpPr>
            <p:cNvPr id="7" name="Freeform 12">
              <a:extLst>
                <a:ext uri="{FF2B5EF4-FFF2-40B4-BE49-F238E27FC236}">
                  <a16:creationId xmlns:a16="http://schemas.microsoft.com/office/drawing/2014/main" id="{34734858-87FF-4647-8CBB-DBE9C11F0CC1}"/>
                </a:ext>
              </a:extLst>
            </p:cNvPr>
            <p:cNvSpPr/>
            <p:nvPr/>
          </p:nvSpPr>
          <p:spPr bwMode="auto">
            <a:xfrm>
              <a:off x="3943552" y="3205821"/>
              <a:ext cx="906379" cy="1295839"/>
            </a:xfrm>
            <a:custGeom>
              <a:avLst/>
              <a:gdLst>
                <a:gd name="T0" fmla="*/ 97 w 108"/>
                <a:gd name="T1" fmla="*/ 154 h 154"/>
                <a:gd name="T2" fmla="*/ 85 w 108"/>
                <a:gd name="T3" fmla="*/ 142 h 154"/>
                <a:gd name="T4" fmla="*/ 85 w 108"/>
                <a:gd name="T5" fmla="*/ 31 h 154"/>
                <a:gd name="T6" fmla="*/ 77 w 108"/>
                <a:gd name="T7" fmla="*/ 23 h 154"/>
                <a:gd name="T8" fmla="*/ 32 w 108"/>
                <a:gd name="T9" fmla="*/ 23 h 154"/>
                <a:gd name="T10" fmla="*/ 24 w 108"/>
                <a:gd name="T11" fmla="*/ 31 h 154"/>
                <a:gd name="T12" fmla="*/ 24 w 108"/>
                <a:gd name="T13" fmla="*/ 142 h 154"/>
                <a:gd name="T14" fmla="*/ 12 w 108"/>
                <a:gd name="T15" fmla="*/ 154 h 154"/>
                <a:gd name="T16" fmla="*/ 0 w 108"/>
                <a:gd name="T17" fmla="*/ 142 h 154"/>
                <a:gd name="T18" fmla="*/ 0 w 108"/>
                <a:gd name="T19" fmla="*/ 31 h 154"/>
                <a:gd name="T20" fmla="*/ 32 w 108"/>
                <a:gd name="T21" fmla="*/ 0 h 154"/>
                <a:gd name="T22" fmla="*/ 77 w 108"/>
                <a:gd name="T23" fmla="*/ 0 h 154"/>
                <a:gd name="T24" fmla="*/ 108 w 108"/>
                <a:gd name="T25" fmla="*/ 31 h 154"/>
                <a:gd name="T26" fmla="*/ 108 w 108"/>
                <a:gd name="T27" fmla="*/ 142 h 154"/>
                <a:gd name="T28" fmla="*/ 97 w 108"/>
                <a:gd name="T2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54">
                  <a:moveTo>
                    <a:pt x="97" y="154"/>
                  </a:moveTo>
                  <a:cubicBezTo>
                    <a:pt x="90" y="154"/>
                    <a:pt x="85" y="148"/>
                    <a:pt x="85" y="142"/>
                  </a:cubicBezTo>
                  <a:cubicBezTo>
                    <a:pt x="85" y="31"/>
                    <a:pt x="85" y="31"/>
                    <a:pt x="85" y="31"/>
                  </a:cubicBezTo>
                  <a:cubicBezTo>
                    <a:pt x="85" y="27"/>
                    <a:pt x="82" y="23"/>
                    <a:pt x="77" y="23"/>
                  </a:cubicBezTo>
                  <a:cubicBezTo>
                    <a:pt x="32" y="23"/>
                    <a:pt x="32" y="23"/>
                    <a:pt x="32" y="23"/>
                  </a:cubicBezTo>
                  <a:cubicBezTo>
                    <a:pt x="27" y="23"/>
                    <a:pt x="24" y="27"/>
                    <a:pt x="24" y="31"/>
                  </a:cubicBezTo>
                  <a:cubicBezTo>
                    <a:pt x="24" y="142"/>
                    <a:pt x="24" y="142"/>
                    <a:pt x="24" y="142"/>
                  </a:cubicBezTo>
                  <a:cubicBezTo>
                    <a:pt x="24" y="148"/>
                    <a:pt x="18" y="154"/>
                    <a:pt x="12" y="154"/>
                  </a:cubicBezTo>
                  <a:cubicBezTo>
                    <a:pt x="6" y="154"/>
                    <a:pt x="0" y="148"/>
                    <a:pt x="0" y="142"/>
                  </a:cubicBezTo>
                  <a:cubicBezTo>
                    <a:pt x="0" y="31"/>
                    <a:pt x="0" y="31"/>
                    <a:pt x="0" y="31"/>
                  </a:cubicBezTo>
                  <a:cubicBezTo>
                    <a:pt x="0" y="14"/>
                    <a:pt x="15" y="0"/>
                    <a:pt x="32" y="0"/>
                  </a:cubicBezTo>
                  <a:cubicBezTo>
                    <a:pt x="77" y="0"/>
                    <a:pt x="77" y="0"/>
                    <a:pt x="77" y="0"/>
                  </a:cubicBezTo>
                  <a:cubicBezTo>
                    <a:pt x="94" y="0"/>
                    <a:pt x="108" y="14"/>
                    <a:pt x="108" y="31"/>
                  </a:cubicBezTo>
                  <a:cubicBezTo>
                    <a:pt x="108" y="142"/>
                    <a:pt x="108" y="142"/>
                    <a:pt x="108" y="142"/>
                  </a:cubicBezTo>
                  <a:cubicBezTo>
                    <a:pt x="108" y="148"/>
                    <a:pt x="103" y="154"/>
                    <a:pt x="97"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endParaRPr>
            </a:p>
          </p:txBody>
        </p:sp>
        <p:sp>
          <p:nvSpPr>
            <p:cNvPr id="8" name="Freeform 14">
              <a:extLst>
                <a:ext uri="{FF2B5EF4-FFF2-40B4-BE49-F238E27FC236}">
                  <a16:creationId xmlns:a16="http://schemas.microsoft.com/office/drawing/2014/main" id="{3EA97645-C7A6-401F-B750-D276E6A4D0C0}"/>
                </a:ext>
              </a:extLst>
            </p:cNvPr>
            <p:cNvSpPr/>
            <p:nvPr/>
          </p:nvSpPr>
          <p:spPr bwMode="auto">
            <a:xfrm>
              <a:off x="3401850" y="2876550"/>
              <a:ext cx="750595" cy="1625110"/>
            </a:xfrm>
            <a:custGeom>
              <a:avLst/>
              <a:gdLst>
                <a:gd name="T0" fmla="*/ 77 w 89"/>
                <a:gd name="T1" fmla="*/ 193 h 193"/>
                <a:gd name="T2" fmla="*/ 49 w 89"/>
                <a:gd name="T3" fmla="*/ 193 h 193"/>
                <a:gd name="T4" fmla="*/ 0 w 89"/>
                <a:gd name="T5" fmla="*/ 144 h 193"/>
                <a:gd name="T6" fmla="*/ 0 w 89"/>
                <a:gd name="T7" fmla="*/ 11 h 193"/>
                <a:gd name="T8" fmla="*/ 12 w 89"/>
                <a:gd name="T9" fmla="*/ 0 h 193"/>
                <a:gd name="T10" fmla="*/ 23 w 89"/>
                <a:gd name="T11" fmla="*/ 11 h 193"/>
                <a:gd name="T12" fmla="*/ 23 w 89"/>
                <a:gd name="T13" fmla="*/ 144 h 193"/>
                <a:gd name="T14" fmla="*/ 49 w 89"/>
                <a:gd name="T15" fmla="*/ 169 h 193"/>
                <a:gd name="T16" fmla="*/ 77 w 89"/>
                <a:gd name="T17" fmla="*/ 169 h 193"/>
                <a:gd name="T18" fmla="*/ 89 w 89"/>
                <a:gd name="T19" fmla="*/ 181 h 193"/>
                <a:gd name="T20" fmla="*/ 77 w 89"/>
                <a:gd name="T21"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93">
                  <a:moveTo>
                    <a:pt x="77" y="193"/>
                  </a:moveTo>
                  <a:cubicBezTo>
                    <a:pt x="49" y="193"/>
                    <a:pt x="49" y="193"/>
                    <a:pt x="49" y="193"/>
                  </a:cubicBezTo>
                  <a:cubicBezTo>
                    <a:pt x="22" y="193"/>
                    <a:pt x="0" y="171"/>
                    <a:pt x="0" y="144"/>
                  </a:cubicBezTo>
                  <a:cubicBezTo>
                    <a:pt x="0" y="11"/>
                    <a:pt x="0" y="11"/>
                    <a:pt x="0" y="11"/>
                  </a:cubicBezTo>
                  <a:cubicBezTo>
                    <a:pt x="0" y="5"/>
                    <a:pt x="5" y="0"/>
                    <a:pt x="12" y="0"/>
                  </a:cubicBezTo>
                  <a:cubicBezTo>
                    <a:pt x="18" y="0"/>
                    <a:pt x="23" y="5"/>
                    <a:pt x="23" y="11"/>
                  </a:cubicBezTo>
                  <a:cubicBezTo>
                    <a:pt x="23" y="144"/>
                    <a:pt x="23" y="144"/>
                    <a:pt x="23" y="144"/>
                  </a:cubicBezTo>
                  <a:cubicBezTo>
                    <a:pt x="23" y="158"/>
                    <a:pt x="35" y="169"/>
                    <a:pt x="49" y="169"/>
                  </a:cubicBezTo>
                  <a:cubicBezTo>
                    <a:pt x="77" y="169"/>
                    <a:pt x="77" y="169"/>
                    <a:pt x="77" y="169"/>
                  </a:cubicBezTo>
                  <a:cubicBezTo>
                    <a:pt x="83" y="169"/>
                    <a:pt x="89" y="175"/>
                    <a:pt x="89" y="181"/>
                  </a:cubicBezTo>
                  <a:cubicBezTo>
                    <a:pt x="89" y="187"/>
                    <a:pt x="83" y="193"/>
                    <a:pt x="77"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solidFill>
              </a:endParaRPr>
            </a:p>
          </p:txBody>
        </p:sp>
      </p:grpSp>
      <p:sp>
        <p:nvSpPr>
          <p:cNvPr id="9" name="Freeform 15">
            <a:extLst>
              <a:ext uri="{FF2B5EF4-FFF2-40B4-BE49-F238E27FC236}">
                <a16:creationId xmlns:a16="http://schemas.microsoft.com/office/drawing/2014/main" id="{52621F59-7738-4188-BF7D-8BB9D2D9874F}"/>
              </a:ext>
            </a:extLst>
          </p:cNvPr>
          <p:cNvSpPr/>
          <p:nvPr/>
        </p:nvSpPr>
        <p:spPr bwMode="auto">
          <a:xfrm>
            <a:off x="2789654" y="1232864"/>
            <a:ext cx="2110821" cy="1505572"/>
          </a:xfrm>
          <a:custGeom>
            <a:avLst/>
            <a:gdLst>
              <a:gd name="T0" fmla="*/ 83 w 290"/>
              <a:gd name="T1" fmla="*/ 207 h 207"/>
              <a:gd name="T2" fmla="*/ 34 w 290"/>
              <a:gd name="T3" fmla="*/ 207 h 207"/>
              <a:gd name="T4" fmla="*/ 4 w 290"/>
              <a:gd name="T5" fmla="*/ 188 h 207"/>
              <a:gd name="T6" fmla="*/ 13 w 290"/>
              <a:gd name="T7" fmla="*/ 158 h 207"/>
              <a:gd name="T8" fmla="*/ 189 w 290"/>
              <a:gd name="T9" fmla="*/ 10 h 207"/>
              <a:gd name="T10" fmla="*/ 231 w 290"/>
              <a:gd name="T11" fmla="*/ 10 h 207"/>
              <a:gd name="T12" fmla="*/ 285 w 290"/>
              <a:gd name="T13" fmla="*/ 55 h 207"/>
              <a:gd name="T14" fmla="*/ 286 w 290"/>
              <a:gd name="T15" fmla="*/ 71 h 207"/>
              <a:gd name="T16" fmla="*/ 270 w 290"/>
              <a:gd name="T17" fmla="*/ 72 h 207"/>
              <a:gd name="T18" fmla="*/ 216 w 290"/>
              <a:gd name="T19" fmla="*/ 27 h 207"/>
              <a:gd name="T20" fmla="*/ 204 w 290"/>
              <a:gd name="T21" fmla="*/ 27 h 207"/>
              <a:gd name="T22" fmla="*/ 28 w 290"/>
              <a:gd name="T23" fmla="*/ 176 h 207"/>
              <a:gd name="T24" fmla="*/ 26 w 290"/>
              <a:gd name="T25" fmla="*/ 180 h 207"/>
              <a:gd name="T26" fmla="*/ 34 w 290"/>
              <a:gd name="T27" fmla="*/ 184 h 207"/>
              <a:gd name="T28" fmla="*/ 83 w 290"/>
              <a:gd name="T29" fmla="*/ 184 h 207"/>
              <a:gd name="T30" fmla="*/ 94 w 290"/>
              <a:gd name="T31" fmla="*/ 195 h 207"/>
              <a:gd name="T32" fmla="*/ 83 w 290"/>
              <a:gd name="T33"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0" h="207">
                <a:moveTo>
                  <a:pt x="83" y="207"/>
                </a:moveTo>
                <a:cubicBezTo>
                  <a:pt x="34" y="207"/>
                  <a:pt x="34" y="207"/>
                  <a:pt x="34" y="207"/>
                </a:cubicBezTo>
                <a:cubicBezTo>
                  <a:pt x="20" y="207"/>
                  <a:pt x="9" y="199"/>
                  <a:pt x="4" y="188"/>
                </a:cubicBezTo>
                <a:cubicBezTo>
                  <a:pt x="0" y="177"/>
                  <a:pt x="4" y="166"/>
                  <a:pt x="13" y="158"/>
                </a:cubicBezTo>
                <a:cubicBezTo>
                  <a:pt x="189" y="10"/>
                  <a:pt x="189" y="10"/>
                  <a:pt x="189" y="10"/>
                </a:cubicBezTo>
                <a:cubicBezTo>
                  <a:pt x="201" y="0"/>
                  <a:pt x="219" y="0"/>
                  <a:pt x="231" y="10"/>
                </a:cubicBezTo>
                <a:cubicBezTo>
                  <a:pt x="285" y="55"/>
                  <a:pt x="285" y="55"/>
                  <a:pt x="285" y="55"/>
                </a:cubicBezTo>
                <a:cubicBezTo>
                  <a:pt x="290" y="59"/>
                  <a:pt x="290" y="66"/>
                  <a:pt x="286" y="71"/>
                </a:cubicBezTo>
                <a:cubicBezTo>
                  <a:pt x="282" y="76"/>
                  <a:pt x="275" y="77"/>
                  <a:pt x="270" y="72"/>
                </a:cubicBezTo>
                <a:cubicBezTo>
                  <a:pt x="216" y="27"/>
                  <a:pt x="216" y="27"/>
                  <a:pt x="216" y="27"/>
                </a:cubicBezTo>
                <a:cubicBezTo>
                  <a:pt x="213" y="25"/>
                  <a:pt x="207" y="25"/>
                  <a:pt x="204" y="27"/>
                </a:cubicBezTo>
                <a:cubicBezTo>
                  <a:pt x="28" y="176"/>
                  <a:pt x="28" y="176"/>
                  <a:pt x="28" y="176"/>
                </a:cubicBezTo>
                <a:cubicBezTo>
                  <a:pt x="26" y="177"/>
                  <a:pt x="26" y="179"/>
                  <a:pt x="26" y="180"/>
                </a:cubicBezTo>
                <a:cubicBezTo>
                  <a:pt x="27" y="182"/>
                  <a:pt x="29" y="184"/>
                  <a:pt x="34" y="184"/>
                </a:cubicBezTo>
                <a:cubicBezTo>
                  <a:pt x="83" y="184"/>
                  <a:pt x="83" y="184"/>
                  <a:pt x="83" y="184"/>
                </a:cubicBezTo>
                <a:cubicBezTo>
                  <a:pt x="89" y="184"/>
                  <a:pt x="94" y="189"/>
                  <a:pt x="94" y="195"/>
                </a:cubicBezTo>
                <a:cubicBezTo>
                  <a:pt x="94" y="202"/>
                  <a:pt x="89" y="207"/>
                  <a:pt x="83" y="207"/>
                </a:cubicBezTo>
                <a:close/>
              </a:path>
            </a:pathLst>
          </a:custGeom>
          <a:solidFill>
            <a:schemeClr val="accent2"/>
          </a:solidFill>
          <a:ln>
            <a:noFill/>
          </a:ln>
        </p:spPr>
        <p:txBody>
          <a:bodyPr vert="horz" wrap="square" lIns="91440" tIns="45720" rIns="91440" bIns="45720" numCol="1" anchor="t" anchorCtr="0" compatLnSpc="1"/>
          <a:lstStyle/>
          <a:p>
            <a:endParaRPr lang="en-US">
              <a:solidFill>
                <a:schemeClr val="bg1"/>
              </a:solidFill>
            </a:endParaRPr>
          </a:p>
        </p:txBody>
      </p:sp>
      <p:sp>
        <p:nvSpPr>
          <p:cNvPr id="10" name="Oval 17">
            <a:extLst>
              <a:ext uri="{FF2B5EF4-FFF2-40B4-BE49-F238E27FC236}">
                <a16:creationId xmlns:a16="http://schemas.microsoft.com/office/drawing/2014/main" id="{D9CF17D8-A104-4BC2-B071-042446E63E42}"/>
              </a:ext>
            </a:extLst>
          </p:cNvPr>
          <p:cNvSpPr/>
          <p:nvPr/>
        </p:nvSpPr>
        <p:spPr>
          <a:xfrm>
            <a:off x="1020286" y="1244653"/>
            <a:ext cx="637732" cy="637929"/>
          </a:xfrm>
          <a:prstGeom prst="ellipse">
            <a:avLst/>
          </a:prstGeom>
          <a:solidFill>
            <a:schemeClr val="accent1"/>
          </a:solidFill>
          <a:ln>
            <a:noFill/>
          </a:ln>
        </p:spPr>
        <p:txBody>
          <a:bodyPr vert="horz" wrap="square" lIns="91440" tIns="45720" rIns="91440" bIns="45720" numCol="1" anchor="t" anchorCtr="0" compatLnSpc="1"/>
          <a:lstStyle/>
          <a:p>
            <a:endParaRPr lang="en-US">
              <a:solidFill>
                <a:schemeClr val="bg1"/>
              </a:solidFill>
            </a:endParaRPr>
          </a:p>
        </p:txBody>
      </p:sp>
      <p:sp>
        <p:nvSpPr>
          <p:cNvPr id="11" name="Oval 19">
            <a:extLst>
              <a:ext uri="{FF2B5EF4-FFF2-40B4-BE49-F238E27FC236}">
                <a16:creationId xmlns:a16="http://schemas.microsoft.com/office/drawing/2014/main" id="{7ACC7D90-0573-460F-ACF7-BDAC99B8CE0F}"/>
              </a:ext>
            </a:extLst>
          </p:cNvPr>
          <p:cNvSpPr/>
          <p:nvPr/>
        </p:nvSpPr>
        <p:spPr>
          <a:xfrm>
            <a:off x="1307406" y="3132927"/>
            <a:ext cx="1080120" cy="108045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Oval 20">
            <a:extLst>
              <a:ext uri="{FF2B5EF4-FFF2-40B4-BE49-F238E27FC236}">
                <a16:creationId xmlns:a16="http://schemas.microsoft.com/office/drawing/2014/main" id="{68175D2F-8BEA-48C9-BE18-A536DE3B9E22}"/>
              </a:ext>
            </a:extLst>
          </p:cNvPr>
          <p:cNvSpPr/>
          <p:nvPr/>
        </p:nvSpPr>
        <p:spPr>
          <a:xfrm>
            <a:off x="1020286" y="2938364"/>
            <a:ext cx="637732" cy="6379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Oval 21">
            <a:extLst>
              <a:ext uri="{FF2B5EF4-FFF2-40B4-BE49-F238E27FC236}">
                <a16:creationId xmlns:a16="http://schemas.microsoft.com/office/drawing/2014/main" id="{0CCD8226-EFF4-42D2-9497-38AE03C49914}"/>
              </a:ext>
            </a:extLst>
          </p:cNvPr>
          <p:cNvSpPr/>
          <p:nvPr/>
        </p:nvSpPr>
        <p:spPr>
          <a:xfrm>
            <a:off x="6767332" y="1439217"/>
            <a:ext cx="1080120" cy="108045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Oval 22">
            <a:extLst>
              <a:ext uri="{FF2B5EF4-FFF2-40B4-BE49-F238E27FC236}">
                <a16:creationId xmlns:a16="http://schemas.microsoft.com/office/drawing/2014/main" id="{55969C28-B662-4A83-92BF-C5B73C961636}"/>
              </a:ext>
            </a:extLst>
          </p:cNvPr>
          <p:cNvSpPr/>
          <p:nvPr/>
        </p:nvSpPr>
        <p:spPr>
          <a:xfrm>
            <a:off x="6480212" y="1244653"/>
            <a:ext cx="637732" cy="637929"/>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Oval 23">
            <a:extLst>
              <a:ext uri="{FF2B5EF4-FFF2-40B4-BE49-F238E27FC236}">
                <a16:creationId xmlns:a16="http://schemas.microsoft.com/office/drawing/2014/main" id="{0D4ECB36-0E02-4A4E-B6F1-49E253612CF2}"/>
              </a:ext>
            </a:extLst>
          </p:cNvPr>
          <p:cNvSpPr/>
          <p:nvPr/>
        </p:nvSpPr>
        <p:spPr>
          <a:xfrm>
            <a:off x="6767332" y="3132927"/>
            <a:ext cx="1080120" cy="108045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Oval 24">
            <a:extLst>
              <a:ext uri="{FF2B5EF4-FFF2-40B4-BE49-F238E27FC236}">
                <a16:creationId xmlns:a16="http://schemas.microsoft.com/office/drawing/2014/main" id="{D3856221-D68B-4CDF-A862-AA5B705A7D56}"/>
              </a:ext>
            </a:extLst>
          </p:cNvPr>
          <p:cNvSpPr/>
          <p:nvPr/>
        </p:nvSpPr>
        <p:spPr>
          <a:xfrm>
            <a:off x="6480212" y="2938364"/>
            <a:ext cx="637732" cy="6379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Freeform 25">
            <a:extLst>
              <a:ext uri="{FF2B5EF4-FFF2-40B4-BE49-F238E27FC236}">
                <a16:creationId xmlns:a16="http://schemas.microsoft.com/office/drawing/2014/main" id="{046CF670-F14F-40D4-A07A-9F934F0348F7}"/>
              </a:ext>
            </a:extLst>
          </p:cNvPr>
          <p:cNvSpPr>
            <a:spLocks noEditPoints="1"/>
          </p:cNvSpPr>
          <p:nvPr/>
        </p:nvSpPr>
        <p:spPr bwMode="auto">
          <a:xfrm>
            <a:off x="3917920" y="2018056"/>
            <a:ext cx="441343" cy="579006"/>
          </a:xfrm>
          <a:custGeom>
            <a:avLst/>
            <a:gdLst>
              <a:gd name="T0" fmla="*/ 0 w 375"/>
              <a:gd name="T1" fmla="*/ 398 h 492"/>
              <a:gd name="T2" fmla="*/ 0 w 375"/>
              <a:gd name="T3" fmla="*/ 461 h 492"/>
              <a:gd name="T4" fmla="*/ 31 w 375"/>
              <a:gd name="T5" fmla="*/ 492 h 492"/>
              <a:gd name="T6" fmla="*/ 344 w 375"/>
              <a:gd name="T7" fmla="*/ 492 h 492"/>
              <a:gd name="T8" fmla="*/ 375 w 375"/>
              <a:gd name="T9" fmla="*/ 461 h 492"/>
              <a:gd name="T10" fmla="*/ 375 w 375"/>
              <a:gd name="T11" fmla="*/ 398 h 492"/>
              <a:gd name="T12" fmla="*/ 270 w 375"/>
              <a:gd name="T13" fmla="*/ 314 h 492"/>
              <a:gd name="T14" fmla="*/ 206 w 375"/>
              <a:gd name="T15" fmla="*/ 467 h 492"/>
              <a:gd name="T16" fmla="*/ 195 w 375"/>
              <a:gd name="T17" fmla="*/ 373 h 492"/>
              <a:gd name="T18" fmla="*/ 197 w 375"/>
              <a:gd name="T19" fmla="*/ 367 h 492"/>
              <a:gd name="T20" fmla="*/ 208 w 375"/>
              <a:gd name="T21" fmla="*/ 346 h 492"/>
              <a:gd name="T22" fmla="*/ 208 w 375"/>
              <a:gd name="T23" fmla="*/ 342 h 492"/>
              <a:gd name="T24" fmla="*/ 205 w 375"/>
              <a:gd name="T25" fmla="*/ 341 h 492"/>
              <a:gd name="T26" fmla="*/ 171 w 375"/>
              <a:gd name="T27" fmla="*/ 341 h 492"/>
              <a:gd name="T28" fmla="*/ 168 w 375"/>
              <a:gd name="T29" fmla="*/ 342 h 492"/>
              <a:gd name="T30" fmla="*/ 168 w 375"/>
              <a:gd name="T31" fmla="*/ 346 h 492"/>
              <a:gd name="T32" fmla="*/ 179 w 375"/>
              <a:gd name="T33" fmla="*/ 367 h 492"/>
              <a:gd name="T34" fmla="*/ 181 w 375"/>
              <a:gd name="T35" fmla="*/ 373 h 492"/>
              <a:gd name="T36" fmla="*/ 170 w 375"/>
              <a:gd name="T37" fmla="*/ 469 h 492"/>
              <a:gd name="T38" fmla="*/ 105 w 375"/>
              <a:gd name="T39" fmla="*/ 314 h 492"/>
              <a:gd name="T40" fmla="*/ 0 w 375"/>
              <a:gd name="T41" fmla="*/ 398 h 492"/>
              <a:gd name="T42" fmla="*/ 188 w 375"/>
              <a:gd name="T43" fmla="*/ 279 h 492"/>
              <a:gd name="T44" fmla="*/ 119 w 375"/>
              <a:gd name="T45" fmla="*/ 236 h 492"/>
              <a:gd name="T46" fmla="*/ 88 w 375"/>
              <a:gd name="T47" fmla="*/ 146 h 492"/>
              <a:gd name="T48" fmla="*/ 88 w 375"/>
              <a:gd name="T49" fmla="*/ 146 h 492"/>
              <a:gd name="T50" fmla="*/ 88 w 375"/>
              <a:gd name="T51" fmla="*/ 145 h 492"/>
              <a:gd name="T52" fmla="*/ 88 w 375"/>
              <a:gd name="T53" fmla="*/ 139 h 492"/>
              <a:gd name="T54" fmla="*/ 188 w 375"/>
              <a:gd name="T55" fmla="*/ 0 h 492"/>
              <a:gd name="T56" fmla="*/ 287 w 375"/>
              <a:gd name="T57" fmla="*/ 139 h 492"/>
              <a:gd name="T58" fmla="*/ 287 w 375"/>
              <a:gd name="T59" fmla="*/ 145 h 492"/>
              <a:gd name="T60" fmla="*/ 287 w 375"/>
              <a:gd name="T61" fmla="*/ 146 h 492"/>
              <a:gd name="T62" fmla="*/ 287 w 375"/>
              <a:gd name="T63" fmla="*/ 146 h 492"/>
              <a:gd name="T64" fmla="*/ 256 w 375"/>
              <a:gd name="T65" fmla="*/ 236 h 492"/>
              <a:gd name="T66" fmla="*/ 188 w 375"/>
              <a:gd name="T67" fmla="*/ 279 h 492"/>
              <a:gd name="T68" fmla="*/ 130 w 375"/>
              <a:gd name="T69" fmla="*/ 228 h 492"/>
              <a:gd name="T70" fmla="*/ 188 w 375"/>
              <a:gd name="T71" fmla="*/ 265 h 492"/>
              <a:gd name="T72" fmla="*/ 245 w 375"/>
              <a:gd name="T73" fmla="*/ 228 h 492"/>
              <a:gd name="T74" fmla="*/ 273 w 375"/>
              <a:gd name="T75" fmla="*/ 147 h 492"/>
              <a:gd name="T76" fmla="*/ 267 w 375"/>
              <a:gd name="T77" fmla="*/ 124 h 492"/>
              <a:gd name="T78" fmla="*/ 265 w 375"/>
              <a:gd name="T79" fmla="*/ 101 h 492"/>
              <a:gd name="T80" fmla="*/ 259 w 375"/>
              <a:gd name="T81" fmla="*/ 76 h 492"/>
              <a:gd name="T82" fmla="*/ 222 w 375"/>
              <a:gd name="T83" fmla="*/ 72 h 492"/>
              <a:gd name="T84" fmla="*/ 188 w 375"/>
              <a:gd name="T85" fmla="*/ 79 h 492"/>
              <a:gd name="T86" fmla="*/ 153 w 375"/>
              <a:gd name="T87" fmla="*/ 72 h 492"/>
              <a:gd name="T88" fmla="*/ 153 w 375"/>
              <a:gd name="T89" fmla="*/ 72 h 492"/>
              <a:gd name="T90" fmla="*/ 116 w 375"/>
              <a:gd name="T91" fmla="*/ 76 h 492"/>
              <a:gd name="T92" fmla="*/ 110 w 375"/>
              <a:gd name="T93" fmla="*/ 101 h 492"/>
              <a:gd name="T94" fmla="*/ 108 w 375"/>
              <a:gd name="T95" fmla="*/ 124 h 492"/>
              <a:gd name="T96" fmla="*/ 102 w 375"/>
              <a:gd name="T97" fmla="*/ 147 h 492"/>
              <a:gd name="T98" fmla="*/ 130 w 375"/>
              <a:gd name="T99" fmla="*/ 22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5" h="492">
                <a:moveTo>
                  <a:pt x="0" y="398"/>
                </a:moveTo>
                <a:cubicBezTo>
                  <a:pt x="0" y="419"/>
                  <a:pt x="0" y="440"/>
                  <a:pt x="0" y="461"/>
                </a:cubicBezTo>
                <a:cubicBezTo>
                  <a:pt x="0" y="478"/>
                  <a:pt x="14" y="492"/>
                  <a:pt x="31" y="492"/>
                </a:cubicBezTo>
                <a:cubicBezTo>
                  <a:pt x="135" y="492"/>
                  <a:pt x="240" y="492"/>
                  <a:pt x="344" y="492"/>
                </a:cubicBezTo>
                <a:cubicBezTo>
                  <a:pt x="361" y="492"/>
                  <a:pt x="375" y="478"/>
                  <a:pt x="375" y="461"/>
                </a:cubicBezTo>
                <a:cubicBezTo>
                  <a:pt x="375" y="398"/>
                  <a:pt x="375" y="398"/>
                  <a:pt x="375" y="398"/>
                </a:cubicBezTo>
                <a:cubicBezTo>
                  <a:pt x="375" y="355"/>
                  <a:pt x="329" y="327"/>
                  <a:pt x="270" y="314"/>
                </a:cubicBezTo>
                <a:cubicBezTo>
                  <a:pt x="252" y="386"/>
                  <a:pt x="235" y="411"/>
                  <a:pt x="206" y="467"/>
                </a:cubicBezTo>
                <a:cubicBezTo>
                  <a:pt x="195" y="373"/>
                  <a:pt x="195" y="373"/>
                  <a:pt x="195" y="373"/>
                </a:cubicBezTo>
                <a:cubicBezTo>
                  <a:pt x="195" y="371"/>
                  <a:pt x="196" y="369"/>
                  <a:pt x="197" y="367"/>
                </a:cubicBezTo>
                <a:cubicBezTo>
                  <a:pt x="208" y="346"/>
                  <a:pt x="208" y="346"/>
                  <a:pt x="208" y="346"/>
                </a:cubicBezTo>
                <a:cubicBezTo>
                  <a:pt x="209" y="345"/>
                  <a:pt x="209" y="344"/>
                  <a:pt x="208" y="342"/>
                </a:cubicBezTo>
                <a:cubicBezTo>
                  <a:pt x="207" y="341"/>
                  <a:pt x="206" y="341"/>
                  <a:pt x="205" y="341"/>
                </a:cubicBezTo>
                <a:cubicBezTo>
                  <a:pt x="194" y="341"/>
                  <a:pt x="182" y="341"/>
                  <a:pt x="171" y="341"/>
                </a:cubicBezTo>
                <a:cubicBezTo>
                  <a:pt x="170" y="341"/>
                  <a:pt x="169" y="341"/>
                  <a:pt x="168" y="342"/>
                </a:cubicBezTo>
                <a:cubicBezTo>
                  <a:pt x="167" y="344"/>
                  <a:pt x="167" y="345"/>
                  <a:pt x="168" y="346"/>
                </a:cubicBezTo>
                <a:cubicBezTo>
                  <a:pt x="179" y="367"/>
                  <a:pt x="179" y="367"/>
                  <a:pt x="179" y="367"/>
                </a:cubicBezTo>
                <a:cubicBezTo>
                  <a:pt x="180" y="369"/>
                  <a:pt x="181" y="371"/>
                  <a:pt x="181" y="373"/>
                </a:cubicBezTo>
                <a:cubicBezTo>
                  <a:pt x="170" y="469"/>
                  <a:pt x="170" y="469"/>
                  <a:pt x="170" y="469"/>
                </a:cubicBezTo>
                <a:cubicBezTo>
                  <a:pt x="140" y="411"/>
                  <a:pt x="123" y="387"/>
                  <a:pt x="105" y="314"/>
                </a:cubicBezTo>
                <a:cubicBezTo>
                  <a:pt x="46" y="327"/>
                  <a:pt x="0" y="355"/>
                  <a:pt x="0" y="398"/>
                </a:cubicBezTo>
                <a:close/>
                <a:moveTo>
                  <a:pt x="188" y="279"/>
                </a:moveTo>
                <a:cubicBezTo>
                  <a:pt x="163" y="279"/>
                  <a:pt x="138" y="262"/>
                  <a:pt x="119" y="236"/>
                </a:cubicBezTo>
                <a:cubicBezTo>
                  <a:pt x="101" y="211"/>
                  <a:pt x="88" y="178"/>
                  <a:pt x="88" y="146"/>
                </a:cubicBezTo>
                <a:cubicBezTo>
                  <a:pt x="88" y="146"/>
                  <a:pt x="88" y="146"/>
                  <a:pt x="88" y="146"/>
                </a:cubicBezTo>
                <a:cubicBezTo>
                  <a:pt x="88" y="145"/>
                  <a:pt x="88" y="145"/>
                  <a:pt x="88" y="145"/>
                </a:cubicBezTo>
                <a:cubicBezTo>
                  <a:pt x="88" y="143"/>
                  <a:pt x="88" y="141"/>
                  <a:pt x="88" y="139"/>
                </a:cubicBezTo>
                <a:cubicBezTo>
                  <a:pt x="88" y="62"/>
                  <a:pt x="75" y="0"/>
                  <a:pt x="188" y="0"/>
                </a:cubicBezTo>
                <a:cubicBezTo>
                  <a:pt x="300" y="0"/>
                  <a:pt x="287" y="62"/>
                  <a:pt x="287" y="139"/>
                </a:cubicBezTo>
                <a:cubicBezTo>
                  <a:pt x="287" y="141"/>
                  <a:pt x="287" y="143"/>
                  <a:pt x="287" y="145"/>
                </a:cubicBezTo>
                <a:cubicBezTo>
                  <a:pt x="287" y="146"/>
                  <a:pt x="287" y="146"/>
                  <a:pt x="287" y="146"/>
                </a:cubicBezTo>
                <a:cubicBezTo>
                  <a:pt x="287" y="146"/>
                  <a:pt x="287" y="146"/>
                  <a:pt x="287" y="146"/>
                </a:cubicBezTo>
                <a:cubicBezTo>
                  <a:pt x="287" y="178"/>
                  <a:pt x="274" y="211"/>
                  <a:pt x="256" y="236"/>
                </a:cubicBezTo>
                <a:cubicBezTo>
                  <a:pt x="237" y="262"/>
                  <a:pt x="212" y="279"/>
                  <a:pt x="188" y="279"/>
                </a:cubicBezTo>
                <a:close/>
                <a:moveTo>
                  <a:pt x="130" y="228"/>
                </a:moveTo>
                <a:cubicBezTo>
                  <a:pt x="146" y="250"/>
                  <a:pt x="167" y="265"/>
                  <a:pt x="188" y="265"/>
                </a:cubicBezTo>
                <a:cubicBezTo>
                  <a:pt x="208" y="265"/>
                  <a:pt x="229" y="250"/>
                  <a:pt x="245" y="228"/>
                </a:cubicBezTo>
                <a:cubicBezTo>
                  <a:pt x="261" y="206"/>
                  <a:pt x="273" y="176"/>
                  <a:pt x="273" y="147"/>
                </a:cubicBezTo>
                <a:cubicBezTo>
                  <a:pt x="267" y="124"/>
                  <a:pt x="267" y="124"/>
                  <a:pt x="267" y="124"/>
                </a:cubicBezTo>
                <a:cubicBezTo>
                  <a:pt x="265" y="116"/>
                  <a:pt x="265" y="109"/>
                  <a:pt x="265" y="101"/>
                </a:cubicBezTo>
                <a:cubicBezTo>
                  <a:pt x="265" y="92"/>
                  <a:pt x="264" y="83"/>
                  <a:pt x="259" y="76"/>
                </a:cubicBezTo>
                <a:cubicBezTo>
                  <a:pt x="251" y="64"/>
                  <a:pt x="238" y="68"/>
                  <a:pt x="222" y="72"/>
                </a:cubicBezTo>
                <a:cubicBezTo>
                  <a:pt x="211" y="75"/>
                  <a:pt x="200" y="79"/>
                  <a:pt x="188" y="79"/>
                </a:cubicBezTo>
                <a:cubicBezTo>
                  <a:pt x="175" y="79"/>
                  <a:pt x="164" y="75"/>
                  <a:pt x="153" y="72"/>
                </a:cubicBezTo>
                <a:cubicBezTo>
                  <a:pt x="153" y="72"/>
                  <a:pt x="153" y="72"/>
                  <a:pt x="153" y="72"/>
                </a:cubicBezTo>
                <a:cubicBezTo>
                  <a:pt x="137" y="68"/>
                  <a:pt x="124" y="64"/>
                  <a:pt x="116" y="76"/>
                </a:cubicBezTo>
                <a:cubicBezTo>
                  <a:pt x="111" y="83"/>
                  <a:pt x="110" y="92"/>
                  <a:pt x="110" y="101"/>
                </a:cubicBezTo>
                <a:cubicBezTo>
                  <a:pt x="110" y="109"/>
                  <a:pt x="110" y="116"/>
                  <a:pt x="108" y="124"/>
                </a:cubicBezTo>
                <a:cubicBezTo>
                  <a:pt x="102" y="147"/>
                  <a:pt x="102" y="147"/>
                  <a:pt x="102" y="147"/>
                </a:cubicBezTo>
                <a:cubicBezTo>
                  <a:pt x="102" y="176"/>
                  <a:pt x="114" y="206"/>
                  <a:pt x="130" y="228"/>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8" name="Freeform 26">
            <a:extLst>
              <a:ext uri="{FF2B5EF4-FFF2-40B4-BE49-F238E27FC236}">
                <a16:creationId xmlns:a16="http://schemas.microsoft.com/office/drawing/2014/main" id="{676DB131-5588-40BB-BD05-83399CB994C4}"/>
              </a:ext>
            </a:extLst>
          </p:cNvPr>
          <p:cNvSpPr>
            <a:spLocks noEditPoints="1"/>
          </p:cNvSpPr>
          <p:nvPr/>
        </p:nvSpPr>
        <p:spPr bwMode="auto">
          <a:xfrm>
            <a:off x="4369396" y="1969187"/>
            <a:ext cx="308339" cy="420833"/>
          </a:xfrm>
          <a:custGeom>
            <a:avLst/>
            <a:gdLst>
              <a:gd name="T0" fmla="*/ 275 w 395"/>
              <a:gd name="T1" fmla="*/ 248 h 539"/>
              <a:gd name="T2" fmla="*/ 281 w 395"/>
              <a:gd name="T3" fmla="*/ 227 h 539"/>
              <a:gd name="T4" fmla="*/ 285 w 395"/>
              <a:gd name="T5" fmla="*/ 205 h 539"/>
              <a:gd name="T6" fmla="*/ 285 w 395"/>
              <a:gd name="T7" fmla="*/ 205 h 539"/>
              <a:gd name="T8" fmla="*/ 285 w 395"/>
              <a:gd name="T9" fmla="*/ 196 h 539"/>
              <a:gd name="T10" fmla="*/ 286 w 395"/>
              <a:gd name="T11" fmla="*/ 187 h 539"/>
              <a:gd name="T12" fmla="*/ 285 w 395"/>
              <a:gd name="T13" fmla="*/ 181 h 539"/>
              <a:gd name="T14" fmla="*/ 285 w 395"/>
              <a:gd name="T15" fmla="*/ 176 h 539"/>
              <a:gd name="T16" fmla="*/ 238 w 395"/>
              <a:gd name="T17" fmla="*/ 153 h 539"/>
              <a:gd name="T18" fmla="*/ 170 w 395"/>
              <a:gd name="T19" fmla="*/ 119 h 539"/>
              <a:gd name="T20" fmla="*/ 170 w 395"/>
              <a:gd name="T21" fmla="*/ 120 h 539"/>
              <a:gd name="T22" fmla="*/ 132 w 395"/>
              <a:gd name="T23" fmla="*/ 182 h 539"/>
              <a:gd name="T24" fmla="*/ 131 w 395"/>
              <a:gd name="T25" fmla="*/ 192 h 539"/>
              <a:gd name="T26" fmla="*/ 131 w 395"/>
              <a:gd name="T27" fmla="*/ 202 h 539"/>
              <a:gd name="T28" fmla="*/ 131 w 395"/>
              <a:gd name="T29" fmla="*/ 202 h 539"/>
              <a:gd name="T30" fmla="*/ 157 w 395"/>
              <a:gd name="T31" fmla="*/ 278 h 539"/>
              <a:gd name="T32" fmla="*/ 157 w 395"/>
              <a:gd name="T33" fmla="*/ 278 h 539"/>
              <a:gd name="T34" fmla="*/ 208 w 395"/>
              <a:gd name="T35" fmla="*/ 308 h 539"/>
              <a:gd name="T36" fmla="*/ 246 w 395"/>
              <a:gd name="T37" fmla="*/ 292 h 539"/>
              <a:gd name="T38" fmla="*/ 246 w 395"/>
              <a:gd name="T39" fmla="*/ 292 h 539"/>
              <a:gd name="T40" fmla="*/ 275 w 395"/>
              <a:gd name="T41" fmla="*/ 248 h 539"/>
              <a:gd name="T42" fmla="*/ 275 w 395"/>
              <a:gd name="T43" fmla="*/ 248 h 539"/>
              <a:gd name="T44" fmla="*/ 124 w 395"/>
              <a:gd name="T45" fmla="*/ 284 h 539"/>
              <a:gd name="T46" fmla="*/ 201 w 395"/>
              <a:gd name="T47" fmla="*/ 40 h 539"/>
              <a:gd name="T48" fmla="*/ 207 w 395"/>
              <a:gd name="T49" fmla="*/ 41 h 539"/>
              <a:gd name="T50" fmla="*/ 291 w 395"/>
              <a:gd name="T51" fmla="*/ 285 h 539"/>
              <a:gd name="T52" fmla="*/ 268 w 395"/>
              <a:gd name="T53" fmla="*/ 289 h 539"/>
              <a:gd name="T54" fmla="*/ 255 w 395"/>
              <a:gd name="T55" fmla="*/ 303 h 539"/>
              <a:gd name="T56" fmla="*/ 255 w 395"/>
              <a:gd name="T57" fmla="*/ 303 h 539"/>
              <a:gd name="T58" fmla="*/ 208 w 395"/>
              <a:gd name="T59" fmla="*/ 322 h 539"/>
              <a:gd name="T60" fmla="*/ 147 w 395"/>
              <a:gd name="T61" fmla="*/ 289 h 539"/>
              <a:gd name="T62" fmla="*/ 124 w 395"/>
              <a:gd name="T63" fmla="*/ 284 h 539"/>
              <a:gd name="T64" fmla="*/ 385 w 395"/>
              <a:gd name="T65" fmla="*/ 507 h 539"/>
              <a:gd name="T66" fmla="*/ 305 w 395"/>
              <a:gd name="T67" fmla="*/ 357 h 539"/>
              <a:gd name="T68" fmla="*/ 319 w 395"/>
              <a:gd name="T69" fmla="*/ 413 h 539"/>
              <a:gd name="T70" fmla="*/ 261 w 395"/>
              <a:gd name="T71" fmla="*/ 382 h 539"/>
              <a:gd name="T72" fmla="*/ 207 w 395"/>
              <a:gd name="T73" fmla="*/ 511 h 539"/>
              <a:gd name="T74" fmla="*/ 152 w 395"/>
              <a:gd name="T75" fmla="*/ 382 h 539"/>
              <a:gd name="T76" fmla="*/ 95 w 395"/>
              <a:gd name="T77" fmla="*/ 413 h 539"/>
              <a:gd name="T78" fmla="*/ 108 w 395"/>
              <a:gd name="T79" fmla="*/ 358 h 539"/>
              <a:gd name="T80" fmla="*/ 31 w 395"/>
              <a:gd name="T81" fmla="*/ 507 h 539"/>
              <a:gd name="T82" fmla="*/ 63 w 395"/>
              <a:gd name="T83" fmla="*/ 539 h 539"/>
              <a:gd name="T84" fmla="*/ 353 w 395"/>
              <a:gd name="T85" fmla="*/ 539 h 539"/>
              <a:gd name="T86" fmla="*/ 385 w 395"/>
              <a:gd name="T87" fmla="*/ 5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539">
                <a:moveTo>
                  <a:pt x="275" y="248"/>
                </a:moveTo>
                <a:cubicBezTo>
                  <a:pt x="277" y="241"/>
                  <a:pt x="279" y="234"/>
                  <a:pt x="281" y="227"/>
                </a:cubicBezTo>
                <a:cubicBezTo>
                  <a:pt x="282" y="220"/>
                  <a:pt x="284" y="213"/>
                  <a:pt x="285" y="205"/>
                </a:cubicBezTo>
                <a:cubicBezTo>
                  <a:pt x="285" y="205"/>
                  <a:pt x="285" y="205"/>
                  <a:pt x="285" y="205"/>
                </a:cubicBezTo>
                <a:cubicBezTo>
                  <a:pt x="285" y="202"/>
                  <a:pt x="285" y="199"/>
                  <a:pt x="285" y="196"/>
                </a:cubicBezTo>
                <a:cubicBezTo>
                  <a:pt x="285" y="194"/>
                  <a:pt x="286" y="190"/>
                  <a:pt x="286" y="187"/>
                </a:cubicBezTo>
                <a:cubicBezTo>
                  <a:pt x="286" y="184"/>
                  <a:pt x="285" y="183"/>
                  <a:pt x="285" y="181"/>
                </a:cubicBezTo>
                <a:cubicBezTo>
                  <a:pt x="285" y="179"/>
                  <a:pt x="285" y="178"/>
                  <a:pt x="285" y="176"/>
                </a:cubicBezTo>
                <a:cubicBezTo>
                  <a:pt x="283" y="160"/>
                  <a:pt x="262" y="156"/>
                  <a:pt x="238" y="153"/>
                </a:cubicBezTo>
                <a:cubicBezTo>
                  <a:pt x="211" y="148"/>
                  <a:pt x="182" y="143"/>
                  <a:pt x="170" y="119"/>
                </a:cubicBezTo>
                <a:cubicBezTo>
                  <a:pt x="170" y="120"/>
                  <a:pt x="170" y="120"/>
                  <a:pt x="170" y="120"/>
                </a:cubicBezTo>
                <a:cubicBezTo>
                  <a:pt x="158" y="130"/>
                  <a:pt x="136" y="148"/>
                  <a:pt x="132" y="182"/>
                </a:cubicBezTo>
                <a:cubicBezTo>
                  <a:pt x="131" y="185"/>
                  <a:pt x="131" y="188"/>
                  <a:pt x="131" y="192"/>
                </a:cubicBezTo>
                <a:cubicBezTo>
                  <a:pt x="131" y="195"/>
                  <a:pt x="131" y="198"/>
                  <a:pt x="131" y="202"/>
                </a:cubicBezTo>
                <a:cubicBezTo>
                  <a:pt x="131" y="202"/>
                  <a:pt x="131" y="202"/>
                  <a:pt x="131" y="202"/>
                </a:cubicBezTo>
                <a:cubicBezTo>
                  <a:pt x="133" y="232"/>
                  <a:pt x="143" y="259"/>
                  <a:pt x="157" y="278"/>
                </a:cubicBezTo>
                <a:cubicBezTo>
                  <a:pt x="157" y="278"/>
                  <a:pt x="157" y="278"/>
                  <a:pt x="157" y="278"/>
                </a:cubicBezTo>
                <a:cubicBezTo>
                  <a:pt x="171" y="296"/>
                  <a:pt x="189" y="308"/>
                  <a:pt x="208" y="308"/>
                </a:cubicBezTo>
                <a:cubicBezTo>
                  <a:pt x="222" y="308"/>
                  <a:pt x="234" y="302"/>
                  <a:pt x="246" y="292"/>
                </a:cubicBezTo>
                <a:cubicBezTo>
                  <a:pt x="246" y="292"/>
                  <a:pt x="246" y="292"/>
                  <a:pt x="246" y="292"/>
                </a:cubicBezTo>
                <a:cubicBezTo>
                  <a:pt x="258" y="282"/>
                  <a:pt x="268" y="266"/>
                  <a:pt x="275" y="248"/>
                </a:cubicBezTo>
                <a:cubicBezTo>
                  <a:pt x="275" y="248"/>
                  <a:pt x="275" y="248"/>
                  <a:pt x="275" y="248"/>
                </a:cubicBezTo>
                <a:close/>
                <a:moveTo>
                  <a:pt x="124" y="284"/>
                </a:moveTo>
                <a:cubicBezTo>
                  <a:pt x="0" y="87"/>
                  <a:pt x="193" y="13"/>
                  <a:pt x="201" y="40"/>
                </a:cubicBezTo>
                <a:cubicBezTo>
                  <a:pt x="202" y="47"/>
                  <a:pt x="203" y="44"/>
                  <a:pt x="207" y="41"/>
                </a:cubicBezTo>
                <a:cubicBezTo>
                  <a:pt x="266" y="0"/>
                  <a:pt x="395" y="131"/>
                  <a:pt x="291" y="285"/>
                </a:cubicBezTo>
                <a:cubicBezTo>
                  <a:pt x="285" y="286"/>
                  <a:pt x="277" y="288"/>
                  <a:pt x="268" y="289"/>
                </a:cubicBezTo>
                <a:cubicBezTo>
                  <a:pt x="264" y="294"/>
                  <a:pt x="260" y="299"/>
                  <a:pt x="255" y="303"/>
                </a:cubicBezTo>
                <a:cubicBezTo>
                  <a:pt x="255" y="303"/>
                  <a:pt x="255" y="303"/>
                  <a:pt x="255" y="303"/>
                </a:cubicBezTo>
                <a:cubicBezTo>
                  <a:pt x="241" y="315"/>
                  <a:pt x="225" y="322"/>
                  <a:pt x="208" y="322"/>
                </a:cubicBezTo>
                <a:cubicBezTo>
                  <a:pt x="185" y="322"/>
                  <a:pt x="164" y="309"/>
                  <a:pt x="147" y="289"/>
                </a:cubicBezTo>
                <a:cubicBezTo>
                  <a:pt x="138" y="287"/>
                  <a:pt x="130" y="286"/>
                  <a:pt x="124" y="284"/>
                </a:cubicBezTo>
                <a:close/>
                <a:moveTo>
                  <a:pt x="385" y="507"/>
                </a:moveTo>
                <a:cubicBezTo>
                  <a:pt x="385" y="443"/>
                  <a:pt x="381" y="376"/>
                  <a:pt x="305" y="357"/>
                </a:cubicBezTo>
                <a:cubicBezTo>
                  <a:pt x="311" y="369"/>
                  <a:pt x="306" y="380"/>
                  <a:pt x="319" y="413"/>
                </a:cubicBezTo>
                <a:cubicBezTo>
                  <a:pt x="261" y="382"/>
                  <a:pt x="261" y="382"/>
                  <a:pt x="261" y="382"/>
                </a:cubicBezTo>
                <a:cubicBezTo>
                  <a:pt x="243" y="425"/>
                  <a:pt x="225" y="468"/>
                  <a:pt x="207" y="511"/>
                </a:cubicBezTo>
                <a:cubicBezTo>
                  <a:pt x="152" y="382"/>
                  <a:pt x="152" y="382"/>
                  <a:pt x="152" y="382"/>
                </a:cubicBezTo>
                <a:cubicBezTo>
                  <a:pt x="95" y="413"/>
                  <a:pt x="95" y="413"/>
                  <a:pt x="95" y="413"/>
                </a:cubicBezTo>
                <a:cubicBezTo>
                  <a:pt x="107" y="380"/>
                  <a:pt x="102" y="370"/>
                  <a:pt x="108" y="358"/>
                </a:cubicBezTo>
                <a:cubicBezTo>
                  <a:pt x="35" y="378"/>
                  <a:pt x="31" y="445"/>
                  <a:pt x="31" y="507"/>
                </a:cubicBezTo>
                <a:cubicBezTo>
                  <a:pt x="31" y="525"/>
                  <a:pt x="45" y="539"/>
                  <a:pt x="63" y="539"/>
                </a:cubicBezTo>
                <a:cubicBezTo>
                  <a:pt x="160" y="539"/>
                  <a:pt x="256" y="539"/>
                  <a:pt x="353" y="539"/>
                </a:cubicBezTo>
                <a:cubicBezTo>
                  <a:pt x="371" y="539"/>
                  <a:pt x="385" y="525"/>
                  <a:pt x="385" y="507"/>
                </a:cubicBezTo>
                <a:close/>
              </a:path>
            </a:pathLst>
          </a:custGeom>
          <a:solidFill>
            <a:schemeClr val="accent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19" name="Freeform 27">
            <a:extLst>
              <a:ext uri="{FF2B5EF4-FFF2-40B4-BE49-F238E27FC236}">
                <a16:creationId xmlns:a16="http://schemas.microsoft.com/office/drawing/2014/main" id="{6EDA1690-67BF-4A66-AFED-789B6AC7D92C}"/>
              </a:ext>
            </a:extLst>
          </p:cNvPr>
          <p:cNvSpPr>
            <a:spLocks noEditPoints="1"/>
          </p:cNvSpPr>
          <p:nvPr/>
        </p:nvSpPr>
        <p:spPr bwMode="auto">
          <a:xfrm>
            <a:off x="1182244" y="1438207"/>
            <a:ext cx="313816" cy="250821"/>
          </a:xfrm>
          <a:custGeom>
            <a:avLst/>
            <a:gdLst>
              <a:gd name="T0" fmla="*/ 22 w 516"/>
              <a:gd name="T1" fmla="*/ 348 h 412"/>
              <a:gd name="T2" fmla="*/ 0 w 516"/>
              <a:gd name="T3" fmla="*/ 296 h 412"/>
              <a:gd name="T4" fmla="*/ 142 w 516"/>
              <a:gd name="T5" fmla="*/ 274 h 412"/>
              <a:gd name="T6" fmla="*/ 349 w 516"/>
              <a:gd name="T7" fmla="*/ 160 h 412"/>
              <a:gd name="T8" fmla="*/ 391 w 516"/>
              <a:gd name="T9" fmla="*/ 221 h 412"/>
              <a:gd name="T10" fmla="*/ 427 w 516"/>
              <a:gd name="T11" fmla="*/ 273 h 412"/>
              <a:gd name="T12" fmla="*/ 398 w 516"/>
              <a:gd name="T13" fmla="*/ 331 h 412"/>
              <a:gd name="T14" fmla="*/ 349 w 516"/>
              <a:gd name="T15" fmla="*/ 338 h 412"/>
              <a:gd name="T16" fmla="*/ 327 w 516"/>
              <a:gd name="T17" fmla="*/ 360 h 412"/>
              <a:gd name="T18" fmla="*/ 295 w 516"/>
              <a:gd name="T19" fmla="*/ 336 h 412"/>
              <a:gd name="T20" fmla="*/ 255 w 516"/>
              <a:gd name="T21" fmla="*/ 307 h 412"/>
              <a:gd name="T22" fmla="*/ 249 w 516"/>
              <a:gd name="T23" fmla="*/ 270 h 412"/>
              <a:gd name="T24" fmla="*/ 287 w 516"/>
              <a:gd name="T25" fmla="*/ 291 h 412"/>
              <a:gd name="T26" fmla="*/ 305 w 516"/>
              <a:gd name="T27" fmla="*/ 306 h 412"/>
              <a:gd name="T28" fmla="*/ 327 w 516"/>
              <a:gd name="T29" fmla="*/ 246 h 412"/>
              <a:gd name="T30" fmla="*/ 272 w 516"/>
              <a:gd name="T31" fmla="*/ 235 h 412"/>
              <a:gd name="T32" fmla="*/ 251 w 516"/>
              <a:gd name="T33" fmla="*/ 187 h 412"/>
              <a:gd name="T34" fmla="*/ 286 w 516"/>
              <a:gd name="T35" fmla="*/ 133 h 412"/>
              <a:gd name="T36" fmla="*/ 327 w 516"/>
              <a:gd name="T37" fmla="*/ 109 h 412"/>
              <a:gd name="T38" fmla="*/ 349 w 516"/>
              <a:gd name="T39" fmla="*/ 129 h 412"/>
              <a:gd name="T40" fmla="*/ 414 w 516"/>
              <a:gd name="T41" fmla="*/ 151 h 412"/>
              <a:gd name="T42" fmla="*/ 387 w 516"/>
              <a:gd name="T43" fmla="*/ 190 h 412"/>
              <a:gd name="T44" fmla="*/ 380 w 516"/>
              <a:gd name="T45" fmla="*/ 165 h 412"/>
              <a:gd name="T46" fmla="*/ 349 w 516"/>
              <a:gd name="T47" fmla="*/ 160 h 412"/>
              <a:gd name="T48" fmla="*/ 321 w 516"/>
              <a:gd name="T49" fmla="*/ 160 h 412"/>
              <a:gd name="T50" fmla="*/ 291 w 516"/>
              <a:gd name="T51" fmla="*/ 169 h 412"/>
              <a:gd name="T52" fmla="*/ 297 w 516"/>
              <a:gd name="T53" fmla="*/ 209 h 412"/>
              <a:gd name="T54" fmla="*/ 327 w 516"/>
              <a:gd name="T55" fmla="*/ 160 h 412"/>
              <a:gd name="T56" fmla="*/ 349 w 516"/>
              <a:gd name="T57" fmla="*/ 308 h 412"/>
              <a:gd name="T58" fmla="*/ 383 w 516"/>
              <a:gd name="T59" fmla="*/ 301 h 412"/>
              <a:gd name="T60" fmla="*/ 386 w 516"/>
              <a:gd name="T61" fmla="*/ 257 h 412"/>
              <a:gd name="T62" fmla="*/ 349 w 516"/>
              <a:gd name="T63" fmla="*/ 246 h 412"/>
              <a:gd name="T64" fmla="*/ 442 w 516"/>
              <a:gd name="T65" fmla="*/ 339 h 412"/>
              <a:gd name="T66" fmla="*/ 442 w 516"/>
              <a:gd name="T67" fmla="*/ 131 h 412"/>
              <a:gd name="T68" fmla="*/ 234 w 516"/>
              <a:gd name="T69" fmla="*/ 131 h 412"/>
              <a:gd name="T70" fmla="*/ 234 w 516"/>
              <a:gd name="T71" fmla="*/ 339 h 412"/>
              <a:gd name="T72" fmla="*/ 464 w 516"/>
              <a:gd name="T73" fmla="*/ 360 h 412"/>
              <a:gd name="T74" fmla="*/ 464 w 516"/>
              <a:gd name="T75" fmla="*/ 109 h 412"/>
              <a:gd name="T76" fmla="*/ 213 w 516"/>
              <a:gd name="T77" fmla="*/ 109 h 412"/>
              <a:gd name="T78" fmla="*/ 213 w 516"/>
              <a:gd name="T79" fmla="*/ 360 h 412"/>
              <a:gd name="T80" fmla="*/ 464 w 516"/>
              <a:gd name="T81" fmla="*/ 360 h 412"/>
              <a:gd name="T82" fmla="*/ 22 w 516"/>
              <a:gd name="T83" fmla="*/ 73 h 412"/>
              <a:gd name="T84" fmla="*/ 0 w 516"/>
              <a:gd name="T85" fmla="*/ 22 h 412"/>
              <a:gd name="T86" fmla="*/ 322 w 516"/>
              <a:gd name="T87" fmla="*/ 0 h 412"/>
              <a:gd name="T88" fmla="*/ 344 w 516"/>
              <a:gd name="T89" fmla="*/ 34 h 412"/>
              <a:gd name="T90" fmla="*/ 219 w 516"/>
              <a:gd name="T91" fmla="*/ 73 h 412"/>
              <a:gd name="T92" fmla="*/ 22 w 516"/>
              <a:gd name="T93" fmla="*/ 165 h 412"/>
              <a:gd name="T94" fmla="*/ 0 w 516"/>
              <a:gd name="T95" fmla="*/ 113 h 412"/>
              <a:gd name="T96" fmla="*/ 198 w 516"/>
              <a:gd name="T97" fmla="*/ 91 h 412"/>
              <a:gd name="T98" fmla="*/ 139 w 516"/>
              <a:gd name="T99" fmla="*/ 256 h 412"/>
              <a:gd name="T100" fmla="*/ 0 w 516"/>
              <a:gd name="T101" fmla="*/ 234 h 412"/>
              <a:gd name="T102" fmla="*/ 22 w 516"/>
              <a:gd name="T103" fmla="*/ 183 h 412"/>
              <a:gd name="T104" fmla="*/ 138 w 516"/>
              <a:gd name="T105" fmla="*/ 23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 h="412">
                <a:moveTo>
                  <a:pt x="172" y="348"/>
                </a:moveTo>
                <a:cubicBezTo>
                  <a:pt x="22" y="348"/>
                  <a:pt x="22" y="348"/>
                  <a:pt x="22" y="348"/>
                </a:cubicBezTo>
                <a:cubicBezTo>
                  <a:pt x="10" y="348"/>
                  <a:pt x="0" y="338"/>
                  <a:pt x="0" y="326"/>
                </a:cubicBezTo>
                <a:cubicBezTo>
                  <a:pt x="0" y="296"/>
                  <a:pt x="0" y="296"/>
                  <a:pt x="0" y="296"/>
                </a:cubicBezTo>
                <a:cubicBezTo>
                  <a:pt x="0" y="284"/>
                  <a:pt x="10" y="274"/>
                  <a:pt x="22" y="274"/>
                </a:cubicBezTo>
                <a:cubicBezTo>
                  <a:pt x="142" y="274"/>
                  <a:pt x="142" y="274"/>
                  <a:pt x="142" y="274"/>
                </a:cubicBezTo>
                <a:cubicBezTo>
                  <a:pt x="147" y="301"/>
                  <a:pt x="158" y="326"/>
                  <a:pt x="172" y="348"/>
                </a:cubicBezTo>
                <a:close/>
                <a:moveTo>
                  <a:pt x="349" y="160"/>
                </a:moveTo>
                <a:cubicBezTo>
                  <a:pt x="349" y="216"/>
                  <a:pt x="349" y="216"/>
                  <a:pt x="349" y="216"/>
                </a:cubicBezTo>
                <a:cubicBezTo>
                  <a:pt x="367" y="217"/>
                  <a:pt x="381" y="219"/>
                  <a:pt x="391" y="221"/>
                </a:cubicBezTo>
                <a:cubicBezTo>
                  <a:pt x="402" y="224"/>
                  <a:pt x="411" y="229"/>
                  <a:pt x="417" y="237"/>
                </a:cubicBezTo>
                <a:cubicBezTo>
                  <a:pt x="424" y="245"/>
                  <a:pt x="427" y="257"/>
                  <a:pt x="427" y="273"/>
                </a:cubicBezTo>
                <a:cubicBezTo>
                  <a:pt x="427" y="289"/>
                  <a:pt x="425" y="302"/>
                  <a:pt x="420" y="311"/>
                </a:cubicBezTo>
                <a:cubicBezTo>
                  <a:pt x="415" y="321"/>
                  <a:pt x="408" y="327"/>
                  <a:pt x="398" y="331"/>
                </a:cubicBezTo>
                <a:cubicBezTo>
                  <a:pt x="388" y="335"/>
                  <a:pt x="374" y="338"/>
                  <a:pt x="356" y="338"/>
                </a:cubicBezTo>
                <a:cubicBezTo>
                  <a:pt x="349" y="338"/>
                  <a:pt x="349" y="338"/>
                  <a:pt x="349" y="338"/>
                </a:cubicBezTo>
                <a:cubicBezTo>
                  <a:pt x="349" y="360"/>
                  <a:pt x="349" y="360"/>
                  <a:pt x="349" y="360"/>
                </a:cubicBezTo>
                <a:cubicBezTo>
                  <a:pt x="327" y="360"/>
                  <a:pt x="327" y="360"/>
                  <a:pt x="327" y="360"/>
                </a:cubicBezTo>
                <a:cubicBezTo>
                  <a:pt x="327" y="338"/>
                  <a:pt x="327" y="338"/>
                  <a:pt x="327" y="338"/>
                </a:cubicBezTo>
                <a:cubicBezTo>
                  <a:pt x="315" y="338"/>
                  <a:pt x="304" y="337"/>
                  <a:pt x="295" y="336"/>
                </a:cubicBezTo>
                <a:cubicBezTo>
                  <a:pt x="286" y="334"/>
                  <a:pt x="278" y="331"/>
                  <a:pt x="271" y="326"/>
                </a:cubicBezTo>
                <a:cubicBezTo>
                  <a:pt x="264" y="322"/>
                  <a:pt x="259" y="316"/>
                  <a:pt x="255" y="307"/>
                </a:cubicBezTo>
                <a:cubicBezTo>
                  <a:pt x="251" y="299"/>
                  <a:pt x="249" y="289"/>
                  <a:pt x="249" y="278"/>
                </a:cubicBezTo>
                <a:cubicBezTo>
                  <a:pt x="249" y="270"/>
                  <a:pt x="249" y="270"/>
                  <a:pt x="249" y="270"/>
                </a:cubicBezTo>
                <a:cubicBezTo>
                  <a:pt x="285" y="270"/>
                  <a:pt x="285" y="270"/>
                  <a:pt x="285" y="270"/>
                </a:cubicBezTo>
                <a:cubicBezTo>
                  <a:pt x="285" y="279"/>
                  <a:pt x="285" y="286"/>
                  <a:pt x="287" y="291"/>
                </a:cubicBezTo>
                <a:cubicBezTo>
                  <a:pt x="288" y="296"/>
                  <a:pt x="291" y="299"/>
                  <a:pt x="294" y="301"/>
                </a:cubicBezTo>
                <a:cubicBezTo>
                  <a:pt x="297" y="304"/>
                  <a:pt x="301" y="305"/>
                  <a:pt x="305" y="306"/>
                </a:cubicBezTo>
                <a:cubicBezTo>
                  <a:pt x="309" y="306"/>
                  <a:pt x="316" y="307"/>
                  <a:pt x="327" y="308"/>
                </a:cubicBezTo>
                <a:cubicBezTo>
                  <a:pt x="327" y="246"/>
                  <a:pt x="327" y="246"/>
                  <a:pt x="327" y="246"/>
                </a:cubicBezTo>
                <a:cubicBezTo>
                  <a:pt x="313" y="245"/>
                  <a:pt x="302" y="244"/>
                  <a:pt x="294" y="243"/>
                </a:cubicBezTo>
                <a:cubicBezTo>
                  <a:pt x="286" y="241"/>
                  <a:pt x="278" y="239"/>
                  <a:pt x="272" y="235"/>
                </a:cubicBezTo>
                <a:cubicBezTo>
                  <a:pt x="265" y="231"/>
                  <a:pt x="260" y="225"/>
                  <a:pt x="257" y="217"/>
                </a:cubicBezTo>
                <a:cubicBezTo>
                  <a:pt x="253" y="210"/>
                  <a:pt x="251" y="199"/>
                  <a:pt x="251" y="187"/>
                </a:cubicBezTo>
                <a:cubicBezTo>
                  <a:pt x="251" y="171"/>
                  <a:pt x="255" y="159"/>
                  <a:pt x="261" y="150"/>
                </a:cubicBezTo>
                <a:cubicBezTo>
                  <a:pt x="267" y="142"/>
                  <a:pt x="276" y="136"/>
                  <a:pt x="286" y="133"/>
                </a:cubicBezTo>
                <a:cubicBezTo>
                  <a:pt x="297" y="130"/>
                  <a:pt x="311" y="129"/>
                  <a:pt x="327" y="129"/>
                </a:cubicBezTo>
                <a:cubicBezTo>
                  <a:pt x="327" y="109"/>
                  <a:pt x="327" y="109"/>
                  <a:pt x="327" y="109"/>
                </a:cubicBezTo>
                <a:cubicBezTo>
                  <a:pt x="349" y="109"/>
                  <a:pt x="349" y="109"/>
                  <a:pt x="349" y="109"/>
                </a:cubicBezTo>
                <a:cubicBezTo>
                  <a:pt x="349" y="129"/>
                  <a:pt x="349" y="129"/>
                  <a:pt x="349" y="129"/>
                </a:cubicBezTo>
                <a:cubicBezTo>
                  <a:pt x="367" y="129"/>
                  <a:pt x="381" y="131"/>
                  <a:pt x="391" y="134"/>
                </a:cubicBezTo>
                <a:cubicBezTo>
                  <a:pt x="401" y="137"/>
                  <a:pt x="409" y="142"/>
                  <a:pt x="414" y="151"/>
                </a:cubicBezTo>
                <a:cubicBezTo>
                  <a:pt x="420" y="160"/>
                  <a:pt x="422" y="172"/>
                  <a:pt x="422" y="190"/>
                </a:cubicBezTo>
                <a:cubicBezTo>
                  <a:pt x="387" y="190"/>
                  <a:pt x="387" y="190"/>
                  <a:pt x="387" y="190"/>
                </a:cubicBezTo>
                <a:cubicBezTo>
                  <a:pt x="387" y="189"/>
                  <a:pt x="387" y="187"/>
                  <a:pt x="387" y="186"/>
                </a:cubicBezTo>
                <a:cubicBezTo>
                  <a:pt x="387" y="175"/>
                  <a:pt x="385" y="169"/>
                  <a:pt x="380" y="165"/>
                </a:cubicBezTo>
                <a:cubicBezTo>
                  <a:pt x="376" y="162"/>
                  <a:pt x="369" y="160"/>
                  <a:pt x="358" y="160"/>
                </a:cubicBezTo>
                <a:cubicBezTo>
                  <a:pt x="349" y="160"/>
                  <a:pt x="349" y="160"/>
                  <a:pt x="349" y="160"/>
                </a:cubicBezTo>
                <a:close/>
                <a:moveTo>
                  <a:pt x="327" y="160"/>
                </a:moveTo>
                <a:cubicBezTo>
                  <a:pt x="321" y="160"/>
                  <a:pt x="321" y="160"/>
                  <a:pt x="321" y="160"/>
                </a:cubicBezTo>
                <a:cubicBezTo>
                  <a:pt x="313" y="160"/>
                  <a:pt x="307" y="161"/>
                  <a:pt x="302" y="162"/>
                </a:cubicBezTo>
                <a:cubicBezTo>
                  <a:pt x="298" y="163"/>
                  <a:pt x="294" y="165"/>
                  <a:pt x="291" y="169"/>
                </a:cubicBezTo>
                <a:cubicBezTo>
                  <a:pt x="289" y="172"/>
                  <a:pt x="287" y="178"/>
                  <a:pt x="287" y="186"/>
                </a:cubicBezTo>
                <a:cubicBezTo>
                  <a:pt x="287" y="197"/>
                  <a:pt x="291" y="205"/>
                  <a:pt x="297" y="209"/>
                </a:cubicBezTo>
                <a:cubicBezTo>
                  <a:pt x="304" y="213"/>
                  <a:pt x="314" y="216"/>
                  <a:pt x="327" y="216"/>
                </a:cubicBezTo>
                <a:cubicBezTo>
                  <a:pt x="327" y="160"/>
                  <a:pt x="327" y="160"/>
                  <a:pt x="327" y="160"/>
                </a:cubicBezTo>
                <a:close/>
                <a:moveTo>
                  <a:pt x="349" y="246"/>
                </a:moveTo>
                <a:cubicBezTo>
                  <a:pt x="349" y="308"/>
                  <a:pt x="349" y="308"/>
                  <a:pt x="349" y="308"/>
                </a:cubicBezTo>
                <a:cubicBezTo>
                  <a:pt x="356" y="308"/>
                  <a:pt x="356" y="308"/>
                  <a:pt x="356" y="308"/>
                </a:cubicBezTo>
                <a:cubicBezTo>
                  <a:pt x="368" y="308"/>
                  <a:pt x="377" y="305"/>
                  <a:pt x="383" y="301"/>
                </a:cubicBezTo>
                <a:cubicBezTo>
                  <a:pt x="388" y="297"/>
                  <a:pt x="391" y="289"/>
                  <a:pt x="391" y="277"/>
                </a:cubicBezTo>
                <a:cubicBezTo>
                  <a:pt x="391" y="268"/>
                  <a:pt x="390" y="262"/>
                  <a:pt x="386" y="257"/>
                </a:cubicBezTo>
                <a:cubicBezTo>
                  <a:pt x="383" y="253"/>
                  <a:pt x="379" y="250"/>
                  <a:pt x="374" y="249"/>
                </a:cubicBezTo>
                <a:cubicBezTo>
                  <a:pt x="369" y="248"/>
                  <a:pt x="361" y="247"/>
                  <a:pt x="349" y="246"/>
                </a:cubicBezTo>
                <a:close/>
                <a:moveTo>
                  <a:pt x="338" y="382"/>
                </a:moveTo>
                <a:cubicBezTo>
                  <a:pt x="379" y="382"/>
                  <a:pt x="415" y="365"/>
                  <a:pt x="442" y="339"/>
                </a:cubicBezTo>
                <a:cubicBezTo>
                  <a:pt x="469" y="312"/>
                  <a:pt x="485" y="275"/>
                  <a:pt x="485" y="235"/>
                </a:cubicBezTo>
                <a:cubicBezTo>
                  <a:pt x="485" y="194"/>
                  <a:pt x="469" y="157"/>
                  <a:pt x="442" y="131"/>
                </a:cubicBezTo>
                <a:cubicBezTo>
                  <a:pt x="415" y="104"/>
                  <a:pt x="379" y="88"/>
                  <a:pt x="338" y="88"/>
                </a:cubicBezTo>
                <a:cubicBezTo>
                  <a:pt x="298" y="88"/>
                  <a:pt x="261" y="104"/>
                  <a:pt x="234" y="131"/>
                </a:cubicBezTo>
                <a:cubicBezTo>
                  <a:pt x="208" y="157"/>
                  <a:pt x="191" y="194"/>
                  <a:pt x="191" y="235"/>
                </a:cubicBezTo>
                <a:cubicBezTo>
                  <a:pt x="191" y="275"/>
                  <a:pt x="208" y="312"/>
                  <a:pt x="234" y="339"/>
                </a:cubicBezTo>
                <a:cubicBezTo>
                  <a:pt x="261" y="365"/>
                  <a:pt x="298" y="382"/>
                  <a:pt x="338" y="382"/>
                </a:cubicBezTo>
                <a:close/>
                <a:moveTo>
                  <a:pt x="464" y="360"/>
                </a:moveTo>
                <a:cubicBezTo>
                  <a:pt x="496" y="328"/>
                  <a:pt x="516" y="284"/>
                  <a:pt x="516" y="235"/>
                </a:cubicBezTo>
                <a:cubicBezTo>
                  <a:pt x="516" y="186"/>
                  <a:pt x="496" y="141"/>
                  <a:pt x="464" y="109"/>
                </a:cubicBezTo>
                <a:cubicBezTo>
                  <a:pt x="432" y="77"/>
                  <a:pt x="387" y="57"/>
                  <a:pt x="338" y="57"/>
                </a:cubicBezTo>
                <a:cubicBezTo>
                  <a:pt x="289" y="57"/>
                  <a:pt x="245" y="77"/>
                  <a:pt x="213" y="109"/>
                </a:cubicBezTo>
                <a:cubicBezTo>
                  <a:pt x="181" y="141"/>
                  <a:pt x="161" y="186"/>
                  <a:pt x="161" y="235"/>
                </a:cubicBezTo>
                <a:cubicBezTo>
                  <a:pt x="161" y="284"/>
                  <a:pt x="181" y="328"/>
                  <a:pt x="213" y="360"/>
                </a:cubicBezTo>
                <a:cubicBezTo>
                  <a:pt x="245" y="392"/>
                  <a:pt x="289" y="412"/>
                  <a:pt x="338" y="412"/>
                </a:cubicBezTo>
                <a:cubicBezTo>
                  <a:pt x="387" y="412"/>
                  <a:pt x="432" y="392"/>
                  <a:pt x="464" y="360"/>
                </a:cubicBezTo>
                <a:close/>
                <a:moveTo>
                  <a:pt x="219" y="73"/>
                </a:moveTo>
                <a:cubicBezTo>
                  <a:pt x="22" y="73"/>
                  <a:pt x="22" y="73"/>
                  <a:pt x="22" y="73"/>
                </a:cubicBezTo>
                <a:cubicBezTo>
                  <a:pt x="10" y="73"/>
                  <a:pt x="0" y="63"/>
                  <a:pt x="0" y="51"/>
                </a:cubicBezTo>
                <a:cubicBezTo>
                  <a:pt x="0" y="22"/>
                  <a:pt x="0" y="22"/>
                  <a:pt x="0" y="22"/>
                </a:cubicBezTo>
                <a:cubicBezTo>
                  <a:pt x="0" y="10"/>
                  <a:pt x="10" y="0"/>
                  <a:pt x="22" y="0"/>
                </a:cubicBezTo>
                <a:cubicBezTo>
                  <a:pt x="322" y="0"/>
                  <a:pt x="322" y="0"/>
                  <a:pt x="322" y="0"/>
                </a:cubicBezTo>
                <a:cubicBezTo>
                  <a:pt x="334" y="0"/>
                  <a:pt x="344" y="10"/>
                  <a:pt x="344" y="22"/>
                </a:cubicBezTo>
                <a:cubicBezTo>
                  <a:pt x="344" y="34"/>
                  <a:pt x="344" y="34"/>
                  <a:pt x="344" y="34"/>
                </a:cubicBezTo>
                <a:cubicBezTo>
                  <a:pt x="342" y="34"/>
                  <a:pt x="340" y="34"/>
                  <a:pt x="338" y="34"/>
                </a:cubicBezTo>
                <a:cubicBezTo>
                  <a:pt x="294" y="34"/>
                  <a:pt x="253" y="49"/>
                  <a:pt x="219" y="73"/>
                </a:cubicBezTo>
                <a:close/>
                <a:moveTo>
                  <a:pt x="150" y="165"/>
                </a:moveTo>
                <a:cubicBezTo>
                  <a:pt x="22" y="165"/>
                  <a:pt x="22" y="165"/>
                  <a:pt x="22" y="165"/>
                </a:cubicBezTo>
                <a:cubicBezTo>
                  <a:pt x="10" y="165"/>
                  <a:pt x="0" y="155"/>
                  <a:pt x="0" y="143"/>
                </a:cubicBezTo>
                <a:cubicBezTo>
                  <a:pt x="0" y="113"/>
                  <a:pt x="0" y="113"/>
                  <a:pt x="0" y="113"/>
                </a:cubicBezTo>
                <a:cubicBezTo>
                  <a:pt x="0" y="101"/>
                  <a:pt x="10" y="91"/>
                  <a:pt x="22" y="91"/>
                </a:cubicBezTo>
                <a:cubicBezTo>
                  <a:pt x="198" y="91"/>
                  <a:pt x="198" y="91"/>
                  <a:pt x="198" y="91"/>
                </a:cubicBezTo>
                <a:cubicBezTo>
                  <a:pt x="177" y="112"/>
                  <a:pt x="161" y="137"/>
                  <a:pt x="150" y="165"/>
                </a:cubicBezTo>
                <a:close/>
                <a:moveTo>
                  <a:pt x="139" y="256"/>
                </a:moveTo>
                <a:cubicBezTo>
                  <a:pt x="22" y="256"/>
                  <a:pt x="22" y="256"/>
                  <a:pt x="22" y="256"/>
                </a:cubicBezTo>
                <a:cubicBezTo>
                  <a:pt x="10" y="256"/>
                  <a:pt x="0" y="246"/>
                  <a:pt x="0" y="234"/>
                </a:cubicBezTo>
                <a:cubicBezTo>
                  <a:pt x="0" y="205"/>
                  <a:pt x="0" y="205"/>
                  <a:pt x="0" y="205"/>
                </a:cubicBezTo>
                <a:cubicBezTo>
                  <a:pt x="0" y="193"/>
                  <a:pt x="10" y="183"/>
                  <a:pt x="22" y="183"/>
                </a:cubicBezTo>
                <a:cubicBezTo>
                  <a:pt x="144" y="183"/>
                  <a:pt x="144" y="183"/>
                  <a:pt x="144" y="183"/>
                </a:cubicBezTo>
                <a:cubicBezTo>
                  <a:pt x="140" y="199"/>
                  <a:pt x="138" y="217"/>
                  <a:pt x="138" y="235"/>
                </a:cubicBezTo>
                <a:cubicBezTo>
                  <a:pt x="138" y="242"/>
                  <a:pt x="138" y="249"/>
                  <a:pt x="139" y="256"/>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0" name="Freeform 28">
            <a:extLst>
              <a:ext uri="{FF2B5EF4-FFF2-40B4-BE49-F238E27FC236}">
                <a16:creationId xmlns:a16="http://schemas.microsoft.com/office/drawing/2014/main" id="{E179A0A9-9B4C-4F48-9856-E58FC62EED65}"/>
              </a:ext>
            </a:extLst>
          </p:cNvPr>
          <p:cNvSpPr>
            <a:spLocks noEditPoints="1"/>
          </p:cNvSpPr>
          <p:nvPr/>
        </p:nvSpPr>
        <p:spPr bwMode="auto">
          <a:xfrm>
            <a:off x="1202642" y="3095998"/>
            <a:ext cx="273023" cy="322663"/>
          </a:xfrm>
          <a:custGeom>
            <a:avLst/>
            <a:gdLst>
              <a:gd name="T0" fmla="*/ 344 w 420"/>
              <a:gd name="T1" fmla="*/ 0 h 496"/>
              <a:gd name="T2" fmla="*/ 332 w 420"/>
              <a:gd name="T3" fmla="*/ 79 h 496"/>
              <a:gd name="T4" fmla="*/ 347 w 420"/>
              <a:gd name="T5" fmla="*/ 92 h 496"/>
              <a:gd name="T6" fmla="*/ 360 w 420"/>
              <a:gd name="T7" fmla="*/ 13 h 496"/>
              <a:gd name="T8" fmla="*/ 193 w 420"/>
              <a:gd name="T9" fmla="*/ 362 h 496"/>
              <a:gd name="T10" fmla="*/ 145 w 420"/>
              <a:gd name="T11" fmla="*/ 410 h 496"/>
              <a:gd name="T12" fmla="*/ 193 w 420"/>
              <a:gd name="T13" fmla="*/ 362 h 496"/>
              <a:gd name="T14" fmla="*/ 229 w 420"/>
              <a:gd name="T15" fmla="*/ 362 h 496"/>
              <a:gd name="T16" fmla="*/ 276 w 420"/>
              <a:gd name="T17" fmla="*/ 410 h 496"/>
              <a:gd name="T18" fmla="*/ 110 w 420"/>
              <a:gd name="T19" fmla="*/ 362 h 496"/>
              <a:gd name="T20" fmla="*/ 62 w 420"/>
              <a:gd name="T21" fmla="*/ 410 h 496"/>
              <a:gd name="T22" fmla="*/ 110 w 420"/>
              <a:gd name="T23" fmla="*/ 362 h 496"/>
              <a:gd name="T24" fmla="*/ 312 w 420"/>
              <a:gd name="T25" fmla="*/ 291 h 496"/>
              <a:gd name="T26" fmla="*/ 360 w 420"/>
              <a:gd name="T27" fmla="*/ 338 h 496"/>
              <a:gd name="T28" fmla="*/ 193 w 420"/>
              <a:gd name="T29" fmla="*/ 291 h 496"/>
              <a:gd name="T30" fmla="*/ 145 w 420"/>
              <a:gd name="T31" fmla="*/ 338 h 496"/>
              <a:gd name="T32" fmla="*/ 193 w 420"/>
              <a:gd name="T33" fmla="*/ 291 h 496"/>
              <a:gd name="T34" fmla="*/ 229 w 420"/>
              <a:gd name="T35" fmla="*/ 291 h 496"/>
              <a:gd name="T36" fmla="*/ 276 w 420"/>
              <a:gd name="T37" fmla="*/ 338 h 496"/>
              <a:gd name="T38" fmla="*/ 110 w 420"/>
              <a:gd name="T39" fmla="*/ 291 h 496"/>
              <a:gd name="T40" fmla="*/ 62 w 420"/>
              <a:gd name="T41" fmla="*/ 338 h 496"/>
              <a:gd name="T42" fmla="*/ 110 w 420"/>
              <a:gd name="T43" fmla="*/ 291 h 496"/>
              <a:gd name="T44" fmla="*/ 312 w 420"/>
              <a:gd name="T45" fmla="*/ 219 h 496"/>
              <a:gd name="T46" fmla="*/ 360 w 420"/>
              <a:gd name="T47" fmla="*/ 267 h 496"/>
              <a:gd name="T48" fmla="*/ 193 w 420"/>
              <a:gd name="T49" fmla="*/ 219 h 496"/>
              <a:gd name="T50" fmla="*/ 145 w 420"/>
              <a:gd name="T51" fmla="*/ 267 h 496"/>
              <a:gd name="T52" fmla="*/ 193 w 420"/>
              <a:gd name="T53" fmla="*/ 219 h 496"/>
              <a:gd name="T54" fmla="*/ 229 w 420"/>
              <a:gd name="T55" fmla="*/ 219 h 496"/>
              <a:gd name="T56" fmla="*/ 276 w 420"/>
              <a:gd name="T57" fmla="*/ 267 h 496"/>
              <a:gd name="T58" fmla="*/ 77 w 420"/>
              <a:gd name="T59" fmla="*/ 0 h 496"/>
              <a:gd name="T60" fmla="*/ 62 w 420"/>
              <a:gd name="T61" fmla="*/ 13 h 496"/>
              <a:gd name="T62" fmla="*/ 75 w 420"/>
              <a:gd name="T63" fmla="*/ 92 h 496"/>
              <a:gd name="T64" fmla="*/ 90 w 420"/>
              <a:gd name="T65" fmla="*/ 79 h 496"/>
              <a:gd name="T66" fmla="*/ 77 w 420"/>
              <a:gd name="T67" fmla="*/ 0 h 496"/>
              <a:gd name="T68" fmla="*/ 392 w 420"/>
              <a:gd name="T69" fmla="*/ 441 h 496"/>
              <a:gd name="T70" fmla="*/ 34 w 420"/>
              <a:gd name="T71" fmla="*/ 446 h 496"/>
              <a:gd name="T72" fmla="*/ 28 w 420"/>
              <a:gd name="T73" fmla="*/ 185 h 496"/>
              <a:gd name="T74" fmla="*/ 386 w 420"/>
              <a:gd name="T75" fmla="*/ 180 h 496"/>
              <a:gd name="T76" fmla="*/ 392 w 420"/>
              <a:gd name="T77" fmla="*/ 460 h 496"/>
              <a:gd name="T78" fmla="*/ 28 w 420"/>
              <a:gd name="T79" fmla="*/ 463 h 496"/>
              <a:gd name="T80" fmla="*/ 392 w 420"/>
              <a:gd name="T81" fmla="*/ 460 h 496"/>
              <a:gd name="T82" fmla="*/ 392 w 420"/>
              <a:gd name="T83" fmla="*/ 481 h 496"/>
              <a:gd name="T84" fmla="*/ 28 w 420"/>
              <a:gd name="T85" fmla="*/ 478 h 496"/>
              <a:gd name="T86" fmla="*/ 386 w 420"/>
              <a:gd name="T87" fmla="*/ 41 h 496"/>
              <a:gd name="T88" fmla="*/ 420 w 420"/>
              <a:gd name="T89" fmla="*/ 463 h 496"/>
              <a:gd name="T90" fmla="*/ 34 w 420"/>
              <a:gd name="T91" fmla="*/ 496 h 496"/>
              <a:gd name="T92" fmla="*/ 0 w 420"/>
              <a:gd name="T93" fmla="*/ 75 h 496"/>
              <a:gd name="T94" fmla="*/ 51 w 420"/>
              <a:gd name="T95" fmla="*/ 41 h 496"/>
              <a:gd name="T96" fmla="*/ 69 w 420"/>
              <a:gd name="T97" fmla="*/ 106 h 496"/>
              <a:gd name="T98" fmla="*/ 101 w 420"/>
              <a:gd name="T99" fmla="*/ 88 h 496"/>
              <a:gd name="T100" fmla="*/ 321 w 420"/>
              <a:gd name="T101" fmla="*/ 41 h 496"/>
              <a:gd name="T102" fmla="*/ 339 w 420"/>
              <a:gd name="T103" fmla="*/ 106 h 496"/>
              <a:gd name="T104" fmla="*/ 370 w 420"/>
              <a:gd name="T105" fmla="*/ 88 h 496"/>
              <a:gd name="T106" fmla="*/ 386 w 420"/>
              <a:gd name="T107" fmla="*/ 4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0" h="496">
                <a:moveTo>
                  <a:pt x="347" y="0"/>
                </a:moveTo>
                <a:cubicBezTo>
                  <a:pt x="346" y="0"/>
                  <a:pt x="345" y="0"/>
                  <a:pt x="344" y="0"/>
                </a:cubicBezTo>
                <a:cubicBezTo>
                  <a:pt x="337" y="0"/>
                  <a:pt x="332" y="6"/>
                  <a:pt x="332" y="13"/>
                </a:cubicBezTo>
                <a:cubicBezTo>
                  <a:pt x="332" y="79"/>
                  <a:pt x="332" y="79"/>
                  <a:pt x="332" y="79"/>
                </a:cubicBezTo>
                <a:cubicBezTo>
                  <a:pt x="332" y="87"/>
                  <a:pt x="337" y="92"/>
                  <a:pt x="344" y="92"/>
                </a:cubicBezTo>
                <a:cubicBezTo>
                  <a:pt x="345" y="92"/>
                  <a:pt x="346" y="92"/>
                  <a:pt x="347" y="92"/>
                </a:cubicBezTo>
                <a:cubicBezTo>
                  <a:pt x="354" y="92"/>
                  <a:pt x="360" y="87"/>
                  <a:pt x="360" y="79"/>
                </a:cubicBezTo>
                <a:cubicBezTo>
                  <a:pt x="360" y="13"/>
                  <a:pt x="360" y="13"/>
                  <a:pt x="360" y="13"/>
                </a:cubicBezTo>
                <a:cubicBezTo>
                  <a:pt x="360" y="6"/>
                  <a:pt x="354" y="0"/>
                  <a:pt x="347" y="0"/>
                </a:cubicBezTo>
                <a:close/>
                <a:moveTo>
                  <a:pt x="193" y="362"/>
                </a:moveTo>
                <a:cubicBezTo>
                  <a:pt x="177" y="362"/>
                  <a:pt x="161" y="362"/>
                  <a:pt x="145" y="362"/>
                </a:cubicBezTo>
                <a:cubicBezTo>
                  <a:pt x="145" y="378"/>
                  <a:pt x="145" y="394"/>
                  <a:pt x="145" y="410"/>
                </a:cubicBezTo>
                <a:cubicBezTo>
                  <a:pt x="161" y="410"/>
                  <a:pt x="177" y="410"/>
                  <a:pt x="193" y="410"/>
                </a:cubicBezTo>
                <a:cubicBezTo>
                  <a:pt x="193" y="394"/>
                  <a:pt x="193" y="378"/>
                  <a:pt x="193" y="362"/>
                </a:cubicBezTo>
                <a:close/>
                <a:moveTo>
                  <a:pt x="276" y="362"/>
                </a:moveTo>
                <a:cubicBezTo>
                  <a:pt x="260" y="362"/>
                  <a:pt x="245" y="362"/>
                  <a:pt x="229" y="362"/>
                </a:cubicBezTo>
                <a:cubicBezTo>
                  <a:pt x="229" y="378"/>
                  <a:pt x="229" y="394"/>
                  <a:pt x="229" y="410"/>
                </a:cubicBezTo>
                <a:cubicBezTo>
                  <a:pt x="245" y="410"/>
                  <a:pt x="260" y="410"/>
                  <a:pt x="276" y="410"/>
                </a:cubicBezTo>
                <a:cubicBezTo>
                  <a:pt x="276" y="394"/>
                  <a:pt x="276" y="378"/>
                  <a:pt x="276" y="362"/>
                </a:cubicBezTo>
                <a:close/>
                <a:moveTo>
                  <a:pt x="110" y="362"/>
                </a:moveTo>
                <a:cubicBezTo>
                  <a:pt x="62" y="362"/>
                  <a:pt x="62" y="362"/>
                  <a:pt x="62" y="362"/>
                </a:cubicBezTo>
                <a:cubicBezTo>
                  <a:pt x="62" y="410"/>
                  <a:pt x="62" y="410"/>
                  <a:pt x="62" y="410"/>
                </a:cubicBezTo>
                <a:cubicBezTo>
                  <a:pt x="110" y="410"/>
                  <a:pt x="110" y="410"/>
                  <a:pt x="110" y="410"/>
                </a:cubicBezTo>
                <a:cubicBezTo>
                  <a:pt x="110" y="362"/>
                  <a:pt x="110" y="362"/>
                  <a:pt x="110" y="362"/>
                </a:cubicBezTo>
                <a:close/>
                <a:moveTo>
                  <a:pt x="360" y="291"/>
                </a:moveTo>
                <a:cubicBezTo>
                  <a:pt x="312" y="291"/>
                  <a:pt x="312" y="291"/>
                  <a:pt x="312" y="291"/>
                </a:cubicBezTo>
                <a:cubicBezTo>
                  <a:pt x="312" y="338"/>
                  <a:pt x="312" y="338"/>
                  <a:pt x="312" y="338"/>
                </a:cubicBezTo>
                <a:cubicBezTo>
                  <a:pt x="360" y="338"/>
                  <a:pt x="360" y="338"/>
                  <a:pt x="360" y="338"/>
                </a:cubicBezTo>
                <a:cubicBezTo>
                  <a:pt x="360" y="291"/>
                  <a:pt x="360" y="291"/>
                  <a:pt x="360" y="291"/>
                </a:cubicBezTo>
                <a:close/>
                <a:moveTo>
                  <a:pt x="193" y="291"/>
                </a:moveTo>
                <a:cubicBezTo>
                  <a:pt x="177" y="291"/>
                  <a:pt x="161" y="291"/>
                  <a:pt x="145" y="291"/>
                </a:cubicBezTo>
                <a:cubicBezTo>
                  <a:pt x="145" y="306"/>
                  <a:pt x="145" y="322"/>
                  <a:pt x="145" y="338"/>
                </a:cubicBezTo>
                <a:cubicBezTo>
                  <a:pt x="161" y="338"/>
                  <a:pt x="177" y="338"/>
                  <a:pt x="193" y="338"/>
                </a:cubicBezTo>
                <a:cubicBezTo>
                  <a:pt x="193" y="322"/>
                  <a:pt x="193" y="306"/>
                  <a:pt x="193" y="291"/>
                </a:cubicBezTo>
                <a:close/>
                <a:moveTo>
                  <a:pt x="276" y="291"/>
                </a:moveTo>
                <a:cubicBezTo>
                  <a:pt x="260" y="291"/>
                  <a:pt x="245" y="291"/>
                  <a:pt x="229" y="291"/>
                </a:cubicBezTo>
                <a:cubicBezTo>
                  <a:pt x="229" y="306"/>
                  <a:pt x="229" y="322"/>
                  <a:pt x="229" y="338"/>
                </a:cubicBezTo>
                <a:cubicBezTo>
                  <a:pt x="245" y="338"/>
                  <a:pt x="260" y="338"/>
                  <a:pt x="276" y="338"/>
                </a:cubicBezTo>
                <a:cubicBezTo>
                  <a:pt x="276" y="322"/>
                  <a:pt x="276" y="306"/>
                  <a:pt x="276" y="291"/>
                </a:cubicBezTo>
                <a:close/>
                <a:moveTo>
                  <a:pt x="110" y="291"/>
                </a:moveTo>
                <a:cubicBezTo>
                  <a:pt x="62" y="291"/>
                  <a:pt x="62" y="291"/>
                  <a:pt x="62" y="291"/>
                </a:cubicBezTo>
                <a:cubicBezTo>
                  <a:pt x="62" y="338"/>
                  <a:pt x="62" y="338"/>
                  <a:pt x="62" y="338"/>
                </a:cubicBezTo>
                <a:cubicBezTo>
                  <a:pt x="110" y="338"/>
                  <a:pt x="110" y="338"/>
                  <a:pt x="110" y="338"/>
                </a:cubicBezTo>
                <a:cubicBezTo>
                  <a:pt x="110" y="291"/>
                  <a:pt x="110" y="291"/>
                  <a:pt x="110" y="291"/>
                </a:cubicBezTo>
                <a:close/>
                <a:moveTo>
                  <a:pt x="360" y="219"/>
                </a:moveTo>
                <a:cubicBezTo>
                  <a:pt x="312" y="219"/>
                  <a:pt x="312" y="219"/>
                  <a:pt x="312" y="219"/>
                </a:cubicBezTo>
                <a:cubicBezTo>
                  <a:pt x="312" y="267"/>
                  <a:pt x="312" y="267"/>
                  <a:pt x="312" y="267"/>
                </a:cubicBezTo>
                <a:cubicBezTo>
                  <a:pt x="360" y="267"/>
                  <a:pt x="360" y="267"/>
                  <a:pt x="360" y="267"/>
                </a:cubicBezTo>
                <a:cubicBezTo>
                  <a:pt x="360" y="219"/>
                  <a:pt x="360" y="219"/>
                  <a:pt x="360" y="219"/>
                </a:cubicBezTo>
                <a:close/>
                <a:moveTo>
                  <a:pt x="193" y="219"/>
                </a:moveTo>
                <a:cubicBezTo>
                  <a:pt x="177" y="219"/>
                  <a:pt x="161" y="219"/>
                  <a:pt x="145" y="219"/>
                </a:cubicBezTo>
                <a:cubicBezTo>
                  <a:pt x="145" y="235"/>
                  <a:pt x="145" y="251"/>
                  <a:pt x="145" y="267"/>
                </a:cubicBezTo>
                <a:cubicBezTo>
                  <a:pt x="161" y="267"/>
                  <a:pt x="177" y="267"/>
                  <a:pt x="193" y="267"/>
                </a:cubicBezTo>
                <a:cubicBezTo>
                  <a:pt x="193" y="251"/>
                  <a:pt x="193" y="235"/>
                  <a:pt x="193" y="219"/>
                </a:cubicBezTo>
                <a:close/>
                <a:moveTo>
                  <a:pt x="276" y="219"/>
                </a:moveTo>
                <a:cubicBezTo>
                  <a:pt x="260" y="219"/>
                  <a:pt x="245" y="219"/>
                  <a:pt x="229" y="219"/>
                </a:cubicBezTo>
                <a:cubicBezTo>
                  <a:pt x="229" y="235"/>
                  <a:pt x="229" y="251"/>
                  <a:pt x="229" y="267"/>
                </a:cubicBezTo>
                <a:cubicBezTo>
                  <a:pt x="245" y="267"/>
                  <a:pt x="260" y="267"/>
                  <a:pt x="276" y="267"/>
                </a:cubicBezTo>
                <a:cubicBezTo>
                  <a:pt x="276" y="251"/>
                  <a:pt x="276" y="235"/>
                  <a:pt x="276" y="219"/>
                </a:cubicBezTo>
                <a:close/>
                <a:moveTo>
                  <a:pt x="77" y="0"/>
                </a:moveTo>
                <a:cubicBezTo>
                  <a:pt x="76" y="0"/>
                  <a:pt x="76" y="0"/>
                  <a:pt x="75" y="0"/>
                </a:cubicBezTo>
                <a:cubicBezTo>
                  <a:pt x="68" y="0"/>
                  <a:pt x="62" y="6"/>
                  <a:pt x="62" y="13"/>
                </a:cubicBezTo>
                <a:cubicBezTo>
                  <a:pt x="62" y="79"/>
                  <a:pt x="62" y="79"/>
                  <a:pt x="62" y="79"/>
                </a:cubicBezTo>
                <a:cubicBezTo>
                  <a:pt x="62" y="87"/>
                  <a:pt x="68" y="92"/>
                  <a:pt x="75" y="92"/>
                </a:cubicBezTo>
                <a:cubicBezTo>
                  <a:pt x="76" y="92"/>
                  <a:pt x="76" y="92"/>
                  <a:pt x="77" y="92"/>
                </a:cubicBezTo>
                <a:cubicBezTo>
                  <a:pt x="84" y="92"/>
                  <a:pt x="90" y="87"/>
                  <a:pt x="90" y="79"/>
                </a:cubicBezTo>
                <a:cubicBezTo>
                  <a:pt x="90" y="13"/>
                  <a:pt x="90" y="13"/>
                  <a:pt x="90" y="13"/>
                </a:cubicBezTo>
                <a:cubicBezTo>
                  <a:pt x="90" y="6"/>
                  <a:pt x="84" y="0"/>
                  <a:pt x="77" y="0"/>
                </a:cubicBezTo>
                <a:close/>
                <a:moveTo>
                  <a:pt x="392" y="185"/>
                </a:moveTo>
                <a:cubicBezTo>
                  <a:pt x="392" y="441"/>
                  <a:pt x="392" y="441"/>
                  <a:pt x="392" y="441"/>
                </a:cubicBezTo>
                <a:cubicBezTo>
                  <a:pt x="392" y="443"/>
                  <a:pt x="389" y="446"/>
                  <a:pt x="386" y="446"/>
                </a:cubicBezTo>
                <a:cubicBezTo>
                  <a:pt x="34" y="446"/>
                  <a:pt x="34" y="446"/>
                  <a:pt x="34" y="446"/>
                </a:cubicBezTo>
                <a:cubicBezTo>
                  <a:pt x="31" y="446"/>
                  <a:pt x="28" y="443"/>
                  <a:pt x="28" y="441"/>
                </a:cubicBezTo>
                <a:cubicBezTo>
                  <a:pt x="28" y="185"/>
                  <a:pt x="28" y="185"/>
                  <a:pt x="28" y="185"/>
                </a:cubicBezTo>
                <a:cubicBezTo>
                  <a:pt x="28" y="182"/>
                  <a:pt x="31" y="180"/>
                  <a:pt x="34" y="180"/>
                </a:cubicBezTo>
                <a:cubicBezTo>
                  <a:pt x="386" y="180"/>
                  <a:pt x="386" y="180"/>
                  <a:pt x="386" y="180"/>
                </a:cubicBezTo>
                <a:cubicBezTo>
                  <a:pt x="389" y="180"/>
                  <a:pt x="392" y="182"/>
                  <a:pt x="392" y="185"/>
                </a:cubicBezTo>
                <a:close/>
                <a:moveTo>
                  <a:pt x="392" y="460"/>
                </a:moveTo>
                <a:cubicBezTo>
                  <a:pt x="392" y="463"/>
                  <a:pt x="392" y="463"/>
                  <a:pt x="392" y="463"/>
                </a:cubicBezTo>
                <a:cubicBezTo>
                  <a:pt x="28" y="463"/>
                  <a:pt x="28" y="463"/>
                  <a:pt x="28" y="463"/>
                </a:cubicBezTo>
                <a:cubicBezTo>
                  <a:pt x="28" y="460"/>
                  <a:pt x="28" y="460"/>
                  <a:pt x="28" y="460"/>
                </a:cubicBezTo>
                <a:cubicBezTo>
                  <a:pt x="392" y="460"/>
                  <a:pt x="392" y="460"/>
                  <a:pt x="392" y="460"/>
                </a:cubicBezTo>
                <a:close/>
                <a:moveTo>
                  <a:pt x="392" y="478"/>
                </a:moveTo>
                <a:cubicBezTo>
                  <a:pt x="392" y="481"/>
                  <a:pt x="392" y="481"/>
                  <a:pt x="392" y="481"/>
                </a:cubicBezTo>
                <a:cubicBezTo>
                  <a:pt x="28" y="481"/>
                  <a:pt x="28" y="481"/>
                  <a:pt x="28" y="481"/>
                </a:cubicBezTo>
                <a:cubicBezTo>
                  <a:pt x="28" y="478"/>
                  <a:pt x="28" y="478"/>
                  <a:pt x="28" y="478"/>
                </a:cubicBezTo>
                <a:cubicBezTo>
                  <a:pt x="392" y="478"/>
                  <a:pt x="392" y="478"/>
                  <a:pt x="392" y="478"/>
                </a:cubicBezTo>
                <a:close/>
                <a:moveTo>
                  <a:pt x="386" y="41"/>
                </a:moveTo>
                <a:cubicBezTo>
                  <a:pt x="405" y="41"/>
                  <a:pt x="420" y="56"/>
                  <a:pt x="420" y="75"/>
                </a:cubicBezTo>
                <a:cubicBezTo>
                  <a:pt x="420" y="463"/>
                  <a:pt x="420" y="463"/>
                  <a:pt x="420" y="463"/>
                </a:cubicBezTo>
                <a:cubicBezTo>
                  <a:pt x="420" y="481"/>
                  <a:pt x="405" y="496"/>
                  <a:pt x="386" y="496"/>
                </a:cubicBezTo>
                <a:cubicBezTo>
                  <a:pt x="269" y="496"/>
                  <a:pt x="151" y="496"/>
                  <a:pt x="34" y="496"/>
                </a:cubicBezTo>
                <a:cubicBezTo>
                  <a:pt x="15" y="496"/>
                  <a:pt x="0" y="481"/>
                  <a:pt x="0" y="463"/>
                </a:cubicBezTo>
                <a:cubicBezTo>
                  <a:pt x="0" y="75"/>
                  <a:pt x="0" y="75"/>
                  <a:pt x="0" y="75"/>
                </a:cubicBezTo>
                <a:cubicBezTo>
                  <a:pt x="0" y="56"/>
                  <a:pt x="15" y="41"/>
                  <a:pt x="34" y="41"/>
                </a:cubicBezTo>
                <a:cubicBezTo>
                  <a:pt x="51" y="41"/>
                  <a:pt x="51" y="41"/>
                  <a:pt x="51" y="41"/>
                </a:cubicBezTo>
                <a:cubicBezTo>
                  <a:pt x="51" y="57"/>
                  <a:pt x="51" y="72"/>
                  <a:pt x="51" y="88"/>
                </a:cubicBezTo>
                <a:cubicBezTo>
                  <a:pt x="51" y="98"/>
                  <a:pt x="59" y="106"/>
                  <a:pt x="69" y="106"/>
                </a:cubicBezTo>
                <a:cubicBezTo>
                  <a:pt x="74" y="106"/>
                  <a:pt x="78" y="106"/>
                  <a:pt x="83" y="106"/>
                </a:cubicBezTo>
                <a:cubicBezTo>
                  <a:pt x="93" y="106"/>
                  <a:pt x="101" y="98"/>
                  <a:pt x="101" y="88"/>
                </a:cubicBezTo>
                <a:cubicBezTo>
                  <a:pt x="101" y="72"/>
                  <a:pt x="101" y="57"/>
                  <a:pt x="101" y="41"/>
                </a:cubicBezTo>
                <a:cubicBezTo>
                  <a:pt x="321" y="41"/>
                  <a:pt x="321" y="41"/>
                  <a:pt x="321" y="41"/>
                </a:cubicBezTo>
                <a:cubicBezTo>
                  <a:pt x="321" y="57"/>
                  <a:pt x="321" y="72"/>
                  <a:pt x="321" y="88"/>
                </a:cubicBezTo>
                <a:cubicBezTo>
                  <a:pt x="321" y="98"/>
                  <a:pt x="329" y="106"/>
                  <a:pt x="339" y="106"/>
                </a:cubicBezTo>
                <a:cubicBezTo>
                  <a:pt x="343" y="106"/>
                  <a:pt x="348" y="106"/>
                  <a:pt x="352" y="106"/>
                </a:cubicBezTo>
                <a:cubicBezTo>
                  <a:pt x="362" y="106"/>
                  <a:pt x="370" y="98"/>
                  <a:pt x="370" y="88"/>
                </a:cubicBezTo>
                <a:cubicBezTo>
                  <a:pt x="370" y="72"/>
                  <a:pt x="370" y="57"/>
                  <a:pt x="370" y="41"/>
                </a:cubicBezTo>
                <a:lnTo>
                  <a:pt x="386" y="41"/>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nvGrpSpPr>
          <p:cNvPr id="21" name="Group 29">
            <a:extLst>
              <a:ext uri="{FF2B5EF4-FFF2-40B4-BE49-F238E27FC236}">
                <a16:creationId xmlns:a16="http://schemas.microsoft.com/office/drawing/2014/main" id="{A6114549-8924-47BE-B8C9-18D810063472}"/>
              </a:ext>
            </a:extLst>
          </p:cNvPr>
          <p:cNvGrpSpPr/>
          <p:nvPr/>
        </p:nvGrpSpPr>
        <p:grpSpPr>
          <a:xfrm>
            <a:off x="6612082" y="1441134"/>
            <a:ext cx="373995" cy="244969"/>
            <a:chOff x="5148263" y="3502025"/>
            <a:chExt cx="2005012" cy="1312863"/>
          </a:xfrm>
          <a:solidFill>
            <a:schemeClr val="bg1"/>
          </a:solidFill>
        </p:grpSpPr>
        <p:sp>
          <p:nvSpPr>
            <p:cNvPr id="22" name="Rectangle 30">
              <a:extLst>
                <a:ext uri="{FF2B5EF4-FFF2-40B4-BE49-F238E27FC236}">
                  <a16:creationId xmlns:a16="http://schemas.microsoft.com/office/drawing/2014/main" id="{62D961BD-25D2-45DD-BA3F-258DDDC4A511}"/>
                </a:ext>
              </a:extLst>
            </p:cNvPr>
            <p:cNvSpPr>
              <a:spLocks noChangeArrowheads="1"/>
            </p:cNvSpPr>
            <p:nvPr/>
          </p:nvSpPr>
          <p:spPr bwMode="auto">
            <a:xfrm>
              <a:off x="5354638" y="4019550"/>
              <a:ext cx="47625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3" name="Rectangle 31">
              <a:extLst>
                <a:ext uri="{FF2B5EF4-FFF2-40B4-BE49-F238E27FC236}">
                  <a16:creationId xmlns:a16="http://schemas.microsoft.com/office/drawing/2014/main" id="{555F293A-CC23-43F6-AD9C-4163C41EBD0F}"/>
                </a:ext>
              </a:extLst>
            </p:cNvPr>
            <p:cNvSpPr>
              <a:spLocks noChangeArrowheads="1"/>
            </p:cNvSpPr>
            <p:nvPr/>
          </p:nvSpPr>
          <p:spPr bwMode="auto">
            <a:xfrm>
              <a:off x="5354638" y="4178300"/>
              <a:ext cx="757237"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4" name="Rectangle 32">
              <a:extLst>
                <a:ext uri="{FF2B5EF4-FFF2-40B4-BE49-F238E27FC236}">
                  <a16:creationId xmlns:a16="http://schemas.microsoft.com/office/drawing/2014/main" id="{8A5007F2-B5F8-4092-92B8-7E2576086088}"/>
                </a:ext>
              </a:extLst>
            </p:cNvPr>
            <p:cNvSpPr>
              <a:spLocks noChangeArrowheads="1"/>
            </p:cNvSpPr>
            <p:nvPr/>
          </p:nvSpPr>
          <p:spPr bwMode="auto">
            <a:xfrm>
              <a:off x="5354638" y="4330700"/>
              <a:ext cx="757237"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5" name="Rectangle 33">
              <a:extLst>
                <a:ext uri="{FF2B5EF4-FFF2-40B4-BE49-F238E27FC236}">
                  <a16:creationId xmlns:a16="http://schemas.microsoft.com/office/drawing/2014/main" id="{5718768A-73C7-4AB3-8588-5D5DAE9BC718}"/>
                </a:ext>
              </a:extLst>
            </p:cNvPr>
            <p:cNvSpPr>
              <a:spLocks noChangeArrowheads="1"/>
            </p:cNvSpPr>
            <p:nvPr/>
          </p:nvSpPr>
          <p:spPr bwMode="auto">
            <a:xfrm>
              <a:off x="5354638" y="4489450"/>
              <a:ext cx="757237"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6" name="Freeform 34">
              <a:extLst>
                <a:ext uri="{FF2B5EF4-FFF2-40B4-BE49-F238E27FC236}">
                  <a16:creationId xmlns:a16="http://schemas.microsoft.com/office/drawing/2014/main" id="{AD440C75-6AE5-4A6E-96F6-B206EB544C02}"/>
                </a:ext>
              </a:extLst>
            </p:cNvPr>
            <p:cNvSpPr/>
            <p:nvPr/>
          </p:nvSpPr>
          <p:spPr bwMode="auto">
            <a:xfrm>
              <a:off x="6530975" y="4173538"/>
              <a:ext cx="93662" cy="274638"/>
            </a:xfrm>
            <a:custGeom>
              <a:avLst/>
              <a:gdLst>
                <a:gd name="T0" fmla="*/ 11 w 25"/>
                <a:gd name="T1" fmla="*/ 72 h 73"/>
                <a:gd name="T2" fmla="*/ 25 w 25"/>
                <a:gd name="T3" fmla="*/ 65 h 73"/>
                <a:gd name="T4" fmla="*/ 25 w 25"/>
                <a:gd name="T5" fmla="*/ 9 h 73"/>
                <a:gd name="T6" fmla="*/ 2 w 25"/>
                <a:gd name="T7" fmla="*/ 0 h 73"/>
                <a:gd name="T8" fmla="*/ 0 w 25"/>
                <a:gd name="T9" fmla="*/ 1 h 73"/>
                <a:gd name="T10" fmla="*/ 0 w 25"/>
                <a:gd name="T11" fmla="*/ 73 h 73"/>
                <a:gd name="T12" fmla="*/ 2 w 25"/>
                <a:gd name="T13" fmla="*/ 73 h 73"/>
                <a:gd name="T14" fmla="*/ 11 w 25"/>
                <a:gd name="T15" fmla="*/ 72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73">
                  <a:moveTo>
                    <a:pt x="11" y="72"/>
                  </a:moveTo>
                  <a:cubicBezTo>
                    <a:pt x="16" y="71"/>
                    <a:pt x="21" y="68"/>
                    <a:pt x="25" y="65"/>
                  </a:cubicBezTo>
                  <a:cubicBezTo>
                    <a:pt x="25" y="9"/>
                    <a:pt x="25" y="9"/>
                    <a:pt x="25" y="9"/>
                  </a:cubicBezTo>
                  <a:cubicBezTo>
                    <a:pt x="19" y="3"/>
                    <a:pt x="11" y="0"/>
                    <a:pt x="2" y="0"/>
                  </a:cubicBezTo>
                  <a:cubicBezTo>
                    <a:pt x="2" y="0"/>
                    <a:pt x="1" y="1"/>
                    <a:pt x="0" y="1"/>
                  </a:cubicBezTo>
                  <a:cubicBezTo>
                    <a:pt x="0" y="73"/>
                    <a:pt x="0" y="73"/>
                    <a:pt x="0" y="73"/>
                  </a:cubicBezTo>
                  <a:cubicBezTo>
                    <a:pt x="1" y="73"/>
                    <a:pt x="2" y="73"/>
                    <a:pt x="2" y="73"/>
                  </a:cubicBezTo>
                  <a:cubicBezTo>
                    <a:pt x="5" y="73"/>
                    <a:pt x="8" y="73"/>
                    <a:pt x="1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7" name="Freeform 35">
              <a:extLst>
                <a:ext uri="{FF2B5EF4-FFF2-40B4-BE49-F238E27FC236}">
                  <a16:creationId xmlns:a16="http://schemas.microsoft.com/office/drawing/2014/main" id="{447F0720-5E0C-4E44-9489-DBF89C26B2D4}"/>
                </a:ext>
              </a:extLst>
            </p:cNvPr>
            <p:cNvSpPr>
              <a:spLocks noEditPoints="1"/>
            </p:cNvSpPr>
            <p:nvPr/>
          </p:nvSpPr>
          <p:spPr bwMode="auto">
            <a:xfrm>
              <a:off x="5148263" y="3502025"/>
              <a:ext cx="1476375" cy="1312863"/>
            </a:xfrm>
            <a:custGeom>
              <a:avLst/>
              <a:gdLst>
                <a:gd name="T0" fmla="*/ 371 w 394"/>
                <a:gd name="T1" fmla="*/ 321 h 350"/>
                <a:gd name="T2" fmla="*/ 369 w 394"/>
                <a:gd name="T3" fmla="*/ 320 h 350"/>
                <a:gd name="T4" fmla="*/ 369 w 394"/>
                <a:gd name="T5" fmla="*/ 325 h 350"/>
                <a:gd name="T6" fmla="*/ 25 w 394"/>
                <a:gd name="T7" fmla="*/ 325 h 350"/>
                <a:gd name="T8" fmla="*/ 25 w 394"/>
                <a:gd name="T9" fmla="*/ 88 h 350"/>
                <a:gd name="T10" fmla="*/ 369 w 394"/>
                <a:gd name="T11" fmla="*/ 88 h 350"/>
                <a:gd name="T12" fmla="*/ 369 w 394"/>
                <a:gd name="T13" fmla="*/ 111 h 350"/>
                <a:gd name="T14" fmla="*/ 371 w 394"/>
                <a:gd name="T15" fmla="*/ 111 h 350"/>
                <a:gd name="T16" fmla="*/ 394 w 394"/>
                <a:gd name="T17" fmla="*/ 114 h 350"/>
                <a:gd name="T18" fmla="*/ 394 w 394"/>
                <a:gd name="T19" fmla="*/ 13 h 350"/>
                <a:gd name="T20" fmla="*/ 382 w 394"/>
                <a:gd name="T21" fmla="*/ 0 h 350"/>
                <a:gd name="T22" fmla="*/ 13 w 394"/>
                <a:gd name="T23" fmla="*/ 0 h 350"/>
                <a:gd name="T24" fmla="*/ 0 w 394"/>
                <a:gd name="T25" fmla="*/ 13 h 350"/>
                <a:gd name="T26" fmla="*/ 0 w 394"/>
                <a:gd name="T27" fmla="*/ 338 h 350"/>
                <a:gd name="T28" fmla="*/ 13 w 394"/>
                <a:gd name="T29" fmla="*/ 350 h 350"/>
                <a:gd name="T30" fmla="*/ 382 w 394"/>
                <a:gd name="T31" fmla="*/ 350 h 350"/>
                <a:gd name="T32" fmla="*/ 394 w 394"/>
                <a:gd name="T33" fmla="*/ 338 h 350"/>
                <a:gd name="T34" fmla="*/ 394 w 394"/>
                <a:gd name="T35" fmla="*/ 318 h 350"/>
                <a:gd name="T36" fmla="*/ 371 w 394"/>
                <a:gd name="T37" fmla="*/ 321 h 350"/>
                <a:gd name="T38" fmla="*/ 353 w 394"/>
                <a:gd name="T39" fmla="*/ 27 h 350"/>
                <a:gd name="T40" fmla="*/ 369 w 394"/>
                <a:gd name="T41" fmla="*/ 44 h 350"/>
                <a:gd name="T42" fmla="*/ 353 w 394"/>
                <a:gd name="T43" fmla="*/ 61 h 350"/>
                <a:gd name="T44" fmla="*/ 336 w 394"/>
                <a:gd name="T45" fmla="*/ 44 h 350"/>
                <a:gd name="T46" fmla="*/ 353 w 394"/>
                <a:gd name="T47" fmla="*/ 27 h 350"/>
                <a:gd name="T48" fmla="*/ 304 w 394"/>
                <a:gd name="T49" fmla="*/ 27 h 350"/>
                <a:gd name="T50" fmla="*/ 320 w 394"/>
                <a:gd name="T51" fmla="*/ 44 h 350"/>
                <a:gd name="T52" fmla="*/ 304 w 394"/>
                <a:gd name="T53" fmla="*/ 61 h 350"/>
                <a:gd name="T54" fmla="*/ 287 w 394"/>
                <a:gd name="T55" fmla="*/ 44 h 350"/>
                <a:gd name="T56" fmla="*/ 304 w 394"/>
                <a:gd name="T57" fmla="*/ 27 h 350"/>
                <a:gd name="T58" fmla="*/ 255 w 394"/>
                <a:gd name="T59" fmla="*/ 27 h 350"/>
                <a:gd name="T60" fmla="*/ 271 w 394"/>
                <a:gd name="T61" fmla="*/ 44 h 350"/>
                <a:gd name="T62" fmla="*/ 255 w 394"/>
                <a:gd name="T63" fmla="*/ 61 h 350"/>
                <a:gd name="T64" fmla="*/ 238 w 394"/>
                <a:gd name="T65" fmla="*/ 44 h 350"/>
                <a:gd name="T66" fmla="*/ 255 w 394"/>
                <a:gd name="T67" fmla="*/ 2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4" h="350">
                  <a:moveTo>
                    <a:pt x="371" y="321"/>
                  </a:moveTo>
                  <a:cubicBezTo>
                    <a:pt x="371" y="321"/>
                    <a:pt x="370" y="320"/>
                    <a:pt x="369" y="320"/>
                  </a:cubicBezTo>
                  <a:cubicBezTo>
                    <a:pt x="369" y="325"/>
                    <a:pt x="369" y="325"/>
                    <a:pt x="369" y="325"/>
                  </a:cubicBezTo>
                  <a:cubicBezTo>
                    <a:pt x="25" y="325"/>
                    <a:pt x="25" y="325"/>
                    <a:pt x="25" y="325"/>
                  </a:cubicBezTo>
                  <a:cubicBezTo>
                    <a:pt x="25" y="88"/>
                    <a:pt x="25" y="88"/>
                    <a:pt x="25" y="88"/>
                  </a:cubicBezTo>
                  <a:cubicBezTo>
                    <a:pt x="369" y="88"/>
                    <a:pt x="369" y="88"/>
                    <a:pt x="369" y="88"/>
                  </a:cubicBezTo>
                  <a:cubicBezTo>
                    <a:pt x="369" y="111"/>
                    <a:pt x="369" y="111"/>
                    <a:pt x="369" y="111"/>
                  </a:cubicBezTo>
                  <a:cubicBezTo>
                    <a:pt x="370" y="111"/>
                    <a:pt x="371" y="111"/>
                    <a:pt x="371" y="111"/>
                  </a:cubicBezTo>
                  <a:cubicBezTo>
                    <a:pt x="379" y="111"/>
                    <a:pt x="387" y="112"/>
                    <a:pt x="394" y="114"/>
                  </a:cubicBezTo>
                  <a:cubicBezTo>
                    <a:pt x="394" y="13"/>
                    <a:pt x="394" y="13"/>
                    <a:pt x="394" y="13"/>
                  </a:cubicBezTo>
                  <a:cubicBezTo>
                    <a:pt x="394" y="6"/>
                    <a:pt x="389" y="0"/>
                    <a:pt x="382" y="0"/>
                  </a:cubicBezTo>
                  <a:cubicBezTo>
                    <a:pt x="13" y="0"/>
                    <a:pt x="13" y="0"/>
                    <a:pt x="13" y="0"/>
                  </a:cubicBezTo>
                  <a:cubicBezTo>
                    <a:pt x="6" y="0"/>
                    <a:pt x="0" y="6"/>
                    <a:pt x="0" y="13"/>
                  </a:cubicBezTo>
                  <a:cubicBezTo>
                    <a:pt x="0" y="338"/>
                    <a:pt x="0" y="338"/>
                    <a:pt x="0" y="338"/>
                  </a:cubicBezTo>
                  <a:cubicBezTo>
                    <a:pt x="0" y="345"/>
                    <a:pt x="6" y="350"/>
                    <a:pt x="13" y="350"/>
                  </a:cubicBezTo>
                  <a:cubicBezTo>
                    <a:pt x="382" y="350"/>
                    <a:pt x="382" y="350"/>
                    <a:pt x="382" y="350"/>
                  </a:cubicBezTo>
                  <a:cubicBezTo>
                    <a:pt x="389" y="350"/>
                    <a:pt x="394" y="345"/>
                    <a:pt x="394" y="338"/>
                  </a:cubicBezTo>
                  <a:cubicBezTo>
                    <a:pt x="394" y="318"/>
                    <a:pt x="394" y="318"/>
                    <a:pt x="394" y="318"/>
                  </a:cubicBezTo>
                  <a:cubicBezTo>
                    <a:pt x="387" y="320"/>
                    <a:pt x="379" y="321"/>
                    <a:pt x="371" y="321"/>
                  </a:cubicBezTo>
                  <a:close/>
                  <a:moveTo>
                    <a:pt x="353" y="27"/>
                  </a:moveTo>
                  <a:cubicBezTo>
                    <a:pt x="362" y="27"/>
                    <a:pt x="369" y="35"/>
                    <a:pt x="369" y="44"/>
                  </a:cubicBezTo>
                  <a:cubicBezTo>
                    <a:pt x="369" y="53"/>
                    <a:pt x="362" y="61"/>
                    <a:pt x="353" y="61"/>
                  </a:cubicBezTo>
                  <a:cubicBezTo>
                    <a:pt x="343" y="61"/>
                    <a:pt x="336" y="53"/>
                    <a:pt x="336" y="44"/>
                  </a:cubicBezTo>
                  <a:cubicBezTo>
                    <a:pt x="336" y="35"/>
                    <a:pt x="343" y="27"/>
                    <a:pt x="353" y="27"/>
                  </a:cubicBezTo>
                  <a:close/>
                  <a:moveTo>
                    <a:pt x="304" y="27"/>
                  </a:moveTo>
                  <a:cubicBezTo>
                    <a:pt x="313" y="27"/>
                    <a:pt x="320" y="35"/>
                    <a:pt x="320" y="44"/>
                  </a:cubicBezTo>
                  <a:cubicBezTo>
                    <a:pt x="320" y="53"/>
                    <a:pt x="313" y="61"/>
                    <a:pt x="304" y="61"/>
                  </a:cubicBezTo>
                  <a:cubicBezTo>
                    <a:pt x="294" y="61"/>
                    <a:pt x="287" y="53"/>
                    <a:pt x="287" y="44"/>
                  </a:cubicBezTo>
                  <a:cubicBezTo>
                    <a:pt x="287" y="35"/>
                    <a:pt x="294" y="27"/>
                    <a:pt x="304" y="27"/>
                  </a:cubicBezTo>
                  <a:close/>
                  <a:moveTo>
                    <a:pt x="255" y="27"/>
                  </a:moveTo>
                  <a:cubicBezTo>
                    <a:pt x="264" y="27"/>
                    <a:pt x="271" y="35"/>
                    <a:pt x="271" y="44"/>
                  </a:cubicBezTo>
                  <a:cubicBezTo>
                    <a:pt x="271" y="53"/>
                    <a:pt x="264" y="61"/>
                    <a:pt x="255" y="61"/>
                  </a:cubicBezTo>
                  <a:cubicBezTo>
                    <a:pt x="245" y="61"/>
                    <a:pt x="238" y="53"/>
                    <a:pt x="238" y="44"/>
                  </a:cubicBezTo>
                  <a:cubicBezTo>
                    <a:pt x="238" y="35"/>
                    <a:pt x="245" y="27"/>
                    <a:pt x="255"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28" name="Freeform 36">
              <a:extLst>
                <a:ext uri="{FF2B5EF4-FFF2-40B4-BE49-F238E27FC236}">
                  <a16:creationId xmlns:a16="http://schemas.microsoft.com/office/drawing/2014/main" id="{62997C5C-A29D-4505-9993-138D8002AA95}"/>
                </a:ext>
              </a:extLst>
            </p:cNvPr>
            <p:cNvSpPr>
              <a:spLocks noEditPoints="1"/>
            </p:cNvSpPr>
            <p:nvPr/>
          </p:nvSpPr>
          <p:spPr bwMode="auto">
            <a:xfrm>
              <a:off x="6186488" y="3956050"/>
              <a:ext cx="966787" cy="784225"/>
            </a:xfrm>
            <a:custGeom>
              <a:avLst/>
              <a:gdLst>
                <a:gd name="T0" fmla="*/ 247 w 258"/>
                <a:gd name="T1" fmla="*/ 174 h 209"/>
                <a:gd name="T2" fmla="*/ 197 w 258"/>
                <a:gd name="T3" fmla="*/ 142 h 209"/>
                <a:gd name="T4" fmla="*/ 183 w 258"/>
                <a:gd name="T5" fmla="*/ 139 h 209"/>
                <a:gd name="T6" fmla="*/ 178 w 258"/>
                <a:gd name="T7" fmla="*/ 141 h 209"/>
                <a:gd name="T8" fmla="*/ 170 w 258"/>
                <a:gd name="T9" fmla="*/ 136 h 209"/>
                <a:gd name="T10" fmla="*/ 178 w 258"/>
                <a:gd name="T11" fmla="*/ 75 h 209"/>
                <a:gd name="T12" fmla="*/ 74 w 258"/>
                <a:gd name="T13" fmla="*/ 11 h 209"/>
                <a:gd name="T14" fmla="*/ 11 w 258"/>
                <a:gd name="T15" fmla="*/ 115 h 209"/>
                <a:gd name="T16" fmla="*/ 115 w 258"/>
                <a:gd name="T17" fmla="*/ 178 h 209"/>
                <a:gd name="T18" fmla="*/ 160 w 258"/>
                <a:gd name="T19" fmla="*/ 151 h 209"/>
                <a:gd name="T20" fmla="*/ 168 w 258"/>
                <a:gd name="T21" fmla="*/ 156 h 209"/>
                <a:gd name="T22" fmla="*/ 176 w 258"/>
                <a:gd name="T23" fmla="*/ 173 h 209"/>
                <a:gd name="T24" fmla="*/ 227 w 258"/>
                <a:gd name="T25" fmla="*/ 206 h 209"/>
                <a:gd name="T26" fmla="*/ 241 w 258"/>
                <a:gd name="T27" fmla="*/ 208 h 209"/>
                <a:gd name="T28" fmla="*/ 253 w 258"/>
                <a:gd name="T29" fmla="*/ 200 h 209"/>
                <a:gd name="T30" fmla="*/ 247 w 258"/>
                <a:gd name="T31" fmla="*/ 174 h 209"/>
                <a:gd name="T32" fmla="*/ 107 w 258"/>
                <a:gd name="T33" fmla="*/ 148 h 209"/>
                <a:gd name="T34" fmla="*/ 41 w 258"/>
                <a:gd name="T35" fmla="*/ 108 h 209"/>
                <a:gd name="T36" fmla="*/ 81 w 258"/>
                <a:gd name="T37" fmla="*/ 41 h 209"/>
                <a:gd name="T38" fmla="*/ 148 w 258"/>
                <a:gd name="T39" fmla="*/ 82 h 209"/>
                <a:gd name="T40" fmla="*/ 107 w 258"/>
                <a:gd name="T41"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8" h="209">
                  <a:moveTo>
                    <a:pt x="247" y="174"/>
                  </a:moveTo>
                  <a:cubicBezTo>
                    <a:pt x="197" y="142"/>
                    <a:pt x="197" y="142"/>
                    <a:pt x="197" y="142"/>
                  </a:cubicBezTo>
                  <a:cubicBezTo>
                    <a:pt x="192" y="139"/>
                    <a:pt x="187" y="138"/>
                    <a:pt x="183" y="139"/>
                  </a:cubicBezTo>
                  <a:cubicBezTo>
                    <a:pt x="181" y="140"/>
                    <a:pt x="179" y="140"/>
                    <a:pt x="178" y="141"/>
                  </a:cubicBezTo>
                  <a:cubicBezTo>
                    <a:pt x="170" y="136"/>
                    <a:pt x="170" y="136"/>
                    <a:pt x="170" y="136"/>
                  </a:cubicBezTo>
                  <a:cubicBezTo>
                    <a:pt x="180" y="118"/>
                    <a:pt x="183" y="96"/>
                    <a:pt x="178" y="75"/>
                  </a:cubicBezTo>
                  <a:cubicBezTo>
                    <a:pt x="167" y="28"/>
                    <a:pt x="120" y="0"/>
                    <a:pt x="74" y="11"/>
                  </a:cubicBezTo>
                  <a:cubicBezTo>
                    <a:pt x="28" y="22"/>
                    <a:pt x="0" y="69"/>
                    <a:pt x="11" y="115"/>
                  </a:cubicBezTo>
                  <a:cubicBezTo>
                    <a:pt x="22" y="161"/>
                    <a:pt x="68" y="190"/>
                    <a:pt x="115" y="178"/>
                  </a:cubicBezTo>
                  <a:cubicBezTo>
                    <a:pt x="133" y="174"/>
                    <a:pt x="148" y="164"/>
                    <a:pt x="160" y="151"/>
                  </a:cubicBezTo>
                  <a:cubicBezTo>
                    <a:pt x="168" y="156"/>
                    <a:pt x="168" y="156"/>
                    <a:pt x="168" y="156"/>
                  </a:cubicBezTo>
                  <a:cubicBezTo>
                    <a:pt x="168" y="163"/>
                    <a:pt x="171" y="169"/>
                    <a:pt x="176" y="173"/>
                  </a:cubicBezTo>
                  <a:cubicBezTo>
                    <a:pt x="227" y="206"/>
                    <a:pt x="227" y="206"/>
                    <a:pt x="227" y="206"/>
                  </a:cubicBezTo>
                  <a:cubicBezTo>
                    <a:pt x="231" y="209"/>
                    <a:pt x="236" y="209"/>
                    <a:pt x="241" y="208"/>
                  </a:cubicBezTo>
                  <a:cubicBezTo>
                    <a:pt x="246" y="207"/>
                    <a:pt x="250" y="204"/>
                    <a:pt x="253" y="200"/>
                  </a:cubicBezTo>
                  <a:cubicBezTo>
                    <a:pt x="258" y="191"/>
                    <a:pt x="256" y="180"/>
                    <a:pt x="247" y="174"/>
                  </a:cubicBezTo>
                  <a:close/>
                  <a:moveTo>
                    <a:pt x="107" y="148"/>
                  </a:moveTo>
                  <a:cubicBezTo>
                    <a:pt x="78" y="156"/>
                    <a:pt x="48" y="137"/>
                    <a:pt x="41" y="108"/>
                  </a:cubicBezTo>
                  <a:cubicBezTo>
                    <a:pt x="34" y="78"/>
                    <a:pt x="52" y="48"/>
                    <a:pt x="81" y="41"/>
                  </a:cubicBezTo>
                  <a:cubicBezTo>
                    <a:pt x="111" y="34"/>
                    <a:pt x="141" y="52"/>
                    <a:pt x="148" y="82"/>
                  </a:cubicBezTo>
                  <a:cubicBezTo>
                    <a:pt x="155" y="111"/>
                    <a:pt x="137" y="141"/>
                    <a:pt x="107" y="1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grpSp>
        <p:nvGrpSpPr>
          <p:cNvPr id="29" name="Group 37">
            <a:extLst>
              <a:ext uri="{FF2B5EF4-FFF2-40B4-BE49-F238E27FC236}">
                <a16:creationId xmlns:a16="http://schemas.microsoft.com/office/drawing/2014/main" id="{9B779D69-5185-4BE5-BE11-3A00257EEB2F}"/>
              </a:ext>
            </a:extLst>
          </p:cNvPr>
          <p:cNvGrpSpPr/>
          <p:nvPr/>
        </p:nvGrpSpPr>
        <p:grpSpPr>
          <a:xfrm>
            <a:off x="6628005" y="3118591"/>
            <a:ext cx="342146" cy="277477"/>
            <a:chOff x="5292726" y="3127376"/>
            <a:chExt cx="2155824" cy="1747838"/>
          </a:xfrm>
          <a:solidFill>
            <a:schemeClr val="bg1"/>
          </a:solidFill>
        </p:grpSpPr>
        <p:sp>
          <p:nvSpPr>
            <p:cNvPr id="30" name="Freeform 38">
              <a:extLst>
                <a:ext uri="{FF2B5EF4-FFF2-40B4-BE49-F238E27FC236}">
                  <a16:creationId xmlns:a16="http://schemas.microsoft.com/office/drawing/2014/main" id="{5552793A-4DC6-48F5-ACB8-7A3EFD54FD00}"/>
                </a:ext>
              </a:extLst>
            </p:cNvPr>
            <p:cNvSpPr/>
            <p:nvPr/>
          </p:nvSpPr>
          <p:spPr bwMode="auto">
            <a:xfrm>
              <a:off x="5570538" y="3829051"/>
              <a:ext cx="715962" cy="139700"/>
            </a:xfrm>
            <a:custGeom>
              <a:avLst/>
              <a:gdLst>
                <a:gd name="T0" fmla="*/ 173 w 191"/>
                <a:gd name="T1" fmla="*/ 37 h 37"/>
                <a:gd name="T2" fmla="*/ 19 w 191"/>
                <a:gd name="T3" fmla="*/ 37 h 37"/>
                <a:gd name="T4" fmla="*/ 0 w 191"/>
                <a:gd name="T5" fmla="*/ 19 h 37"/>
                <a:gd name="T6" fmla="*/ 19 w 191"/>
                <a:gd name="T7" fmla="*/ 0 h 37"/>
                <a:gd name="T8" fmla="*/ 173 w 191"/>
                <a:gd name="T9" fmla="*/ 0 h 37"/>
                <a:gd name="T10" fmla="*/ 191 w 191"/>
                <a:gd name="T11" fmla="*/ 19 h 37"/>
                <a:gd name="T12" fmla="*/ 173 w 191"/>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191" h="37">
                  <a:moveTo>
                    <a:pt x="173" y="37"/>
                  </a:moveTo>
                  <a:cubicBezTo>
                    <a:pt x="19" y="37"/>
                    <a:pt x="19" y="37"/>
                    <a:pt x="19" y="37"/>
                  </a:cubicBezTo>
                  <a:cubicBezTo>
                    <a:pt x="9" y="37"/>
                    <a:pt x="0" y="29"/>
                    <a:pt x="0" y="19"/>
                  </a:cubicBezTo>
                  <a:cubicBezTo>
                    <a:pt x="0" y="8"/>
                    <a:pt x="9" y="0"/>
                    <a:pt x="19" y="0"/>
                  </a:cubicBezTo>
                  <a:cubicBezTo>
                    <a:pt x="173" y="0"/>
                    <a:pt x="173" y="0"/>
                    <a:pt x="173" y="0"/>
                  </a:cubicBezTo>
                  <a:cubicBezTo>
                    <a:pt x="183" y="0"/>
                    <a:pt x="191" y="8"/>
                    <a:pt x="191" y="19"/>
                  </a:cubicBezTo>
                  <a:cubicBezTo>
                    <a:pt x="191" y="29"/>
                    <a:pt x="183" y="37"/>
                    <a:pt x="173"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31" name="Freeform 39">
              <a:extLst>
                <a:ext uri="{FF2B5EF4-FFF2-40B4-BE49-F238E27FC236}">
                  <a16:creationId xmlns:a16="http://schemas.microsoft.com/office/drawing/2014/main" id="{FF719AC7-692E-49BC-A750-4E1B40F9FC7B}"/>
                </a:ext>
              </a:extLst>
            </p:cNvPr>
            <p:cNvSpPr/>
            <p:nvPr/>
          </p:nvSpPr>
          <p:spPr bwMode="auto">
            <a:xfrm>
              <a:off x="5653088" y="3848101"/>
              <a:ext cx="142875" cy="292100"/>
            </a:xfrm>
            <a:custGeom>
              <a:avLst/>
              <a:gdLst>
                <a:gd name="T0" fmla="*/ 19 w 38"/>
                <a:gd name="T1" fmla="*/ 78 h 78"/>
                <a:gd name="T2" fmla="*/ 0 w 38"/>
                <a:gd name="T3" fmla="*/ 59 h 78"/>
                <a:gd name="T4" fmla="*/ 0 w 38"/>
                <a:gd name="T5" fmla="*/ 18 h 78"/>
                <a:gd name="T6" fmla="*/ 19 w 38"/>
                <a:gd name="T7" fmla="*/ 0 h 78"/>
                <a:gd name="T8" fmla="*/ 38 w 38"/>
                <a:gd name="T9" fmla="*/ 18 h 78"/>
                <a:gd name="T10" fmla="*/ 38 w 38"/>
                <a:gd name="T11" fmla="*/ 59 h 78"/>
                <a:gd name="T12" fmla="*/ 19 w 38"/>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38" h="78">
                  <a:moveTo>
                    <a:pt x="19" y="78"/>
                  </a:moveTo>
                  <a:cubicBezTo>
                    <a:pt x="9" y="78"/>
                    <a:pt x="0" y="69"/>
                    <a:pt x="0" y="59"/>
                  </a:cubicBezTo>
                  <a:cubicBezTo>
                    <a:pt x="0" y="18"/>
                    <a:pt x="0" y="18"/>
                    <a:pt x="0" y="18"/>
                  </a:cubicBezTo>
                  <a:cubicBezTo>
                    <a:pt x="0" y="8"/>
                    <a:pt x="9" y="0"/>
                    <a:pt x="19" y="0"/>
                  </a:cubicBezTo>
                  <a:cubicBezTo>
                    <a:pt x="29" y="0"/>
                    <a:pt x="38" y="8"/>
                    <a:pt x="38" y="18"/>
                  </a:cubicBezTo>
                  <a:cubicBezTo>
                    <a:pt x="38" y="59"/>
                    <a:pt x="38" y="59"/>
                    <a:pt x="38" y="59"/>
                  </a:cubicBezTo>
                  <a:cubicBezTo>
                    <a:pt x="38" y="69"/>
                    <a:pt x="29" y="78"/>
                    <a:pt x="1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32" name="Freeform 40">
              <a:extLst>
                <a:ext uri="{FF2B5EF4-FFF2-40B4-BE49-F238E27FC236}">
                  <a16:creationId xmlns:a16="http://schemas.microsoft.com/office/drawing/2014/main" id="{24EC0D81-4318-4564-B24E-8903194E2E02}"/>
                </a:ext>
              </a:extLst>
            </p:cNvPr>
            <p:cNvSpPr/>
            <p:nvPr/>
          </p:nvSpPr>
          <p:spPr bwMode="auto">
            <a:xfrm>
              <a:off x="5826125" y="3848101"/>
              <a:ext cx="138112" cy="292100"/>
            </a:xfrm>
            <a:custGeom>
              <a:avLst/>
              <a:gdLst>
                <a:gd name="T0" fmla="*/ 19 w 37"/>
                <a:gd name="T1" fmla="*/ 78 h 78"/>
                <a:gd name="T2" fmla="*/ 0 w 37"/>
                <a:gd name="T3" fmla="*/ 59 h 78"/>
                <a:gd name="T4" fmla="*/ 0 w 37"/>
                <a:gd name="T5" fmla="*/ 18 h 78"/>
                <a:gd name="T6" fmla="*/ 19 w 37"/>
                <a:gd name="T7" fmla="*/ 0 h 78"/>
                <a:gd name="T8" fmla="*/ 37 w 37"/>
                <a:gd name="T9" fmla="*/ 18 h 78"/>
                <a:gd name="T10" fmla="*/ 37 w 37"/>
                <a:gd name="T11" fmla="*/ 59 h 78"/>
                <a:gd name="T12" fmla="*/ 19 w 37"/>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37" h="78">
                  <a:moveTo>
                    <a:pt x="19" y="78"/>
                  </a:moveTo>
                  <a:cubicBezTo>
                    <a:pt x="8" y="78"/>
                    <a:pt x="0" y="69"/>
                    <a:pt x="0" y="59"/>
                  </a:cubicBezTo>
                  <a:cubicBezTo>
                    <a:pt x="0" y="18"/>
                    <a:pt x="0" y="18"/>
                    <a:pt x="0" y="18"/>
                  </a:cubicBezTo>
                  <a:cubicBezTo>
                    <a:pt x="0" y="8"/>
                    <a:pt x="8" y="0"/>
                    <a:pt x="19" y="0"/>
                  </a:cubicBezTo>
                  <a:cubicBezTo>
                    <a:pt x="29" y="0"/>
                    <a:pt x="37" y="8"/>
                    <a:pt x="37" y="18"/>
                  </a:cubicBezTo>
                  <a:cubicBezTo>
                    <a:pt x="37" y="59"/>
                    <a:pt x="37" y="59"/>
                    <a:pt x="37" y="59"/>
                  </a:cubicBezTo>
                  <a:cubicBezTo>
                    <a:pt x="37" y="69"/>
                    <a:pt x="29" y="78"/>
                    <a:pt x="1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33" name="Freeform 41">
              <a:extLst>
                <a:ext uri="{FF2B5EF4-FFF2-40B4-BE49-F238E27FC236}">
                  <a16:creationId xmlns:a16="http://schemas.microsoft.com/office/drawing/2014/main" id="{7E2D4BA7-A75D-4DCF-A4A5-61368B995C5C}"/>
                </a:ext>
              </a:extLst>
            </p:cNvPr>
            <p:cNvSpPr>
              <a:spLocks noEditPoints="1"/>
            </p:cNvSpPr>
            <p:nvPr/>
          </p:nvSpPr>
          <p:spPr bwMode="auto">
            <a:xfrm>
              <a:off x="6170613" y="3597276"/>
              <a:ext cx="412750" cy="603250"/>
            </a:xfrm>
            <a:custGeom>
              <a:avLst/>
              <a:gdLst>
                <a:gd name="T0" fmla="*/ 55 w 110"/>
                <a:gd name="T1" fmla="*/ 161 h 161"/>
                <a:gd name="T2" fmla="*/ 0 w 110"/>
                <a:gd name="T3" fmla="*/ 106 h 161"/>
                <a:gd name="T4" fmla="*/ 0 w 110"/>
                <a:gd name="T5" fmla="*/ 55 h 161"/>
                <a:gd name="T6" fmla="*/ 55 w 110"/>
                <a:gd name="T7" fmla="*/ 0 h 161"/>
                <a:gd name="T8" fmla="*/ 110 w 110"/>
                <a:gd name="T9" fmla="*/ 55 h 161"/>
                <a:gd name="T10" fmla="*/ 110 w 110"/>
                <a:gd name="T11" fmla="*/ 106 h 161"/>
                <a:gd name="T12" fmla="*/ 55 w 110"/>
                <a:gd name="T13" fmla="*/ 161 h 161"/>
                <a:gd name="T14" fmla="*/ 55 w 110"/>
                <a:gd name="T15" fmla="*/ 38 h 161"/>
                <a:gd name="T16" fmla="*/ 38 w 110"/>
                <a:gd name="T17" fmla="*/ 55 h 161"/>
                <a:gd name="T18" fmla="*/ 38 w 110"/>
                <a:gd name="T19" fmla="*/ 106 h 161"/>
                <a:gd name="T20" fmla="*/ 55 w 110"/>
                <a:gd name="T21" fmla="*/ 124 h 161"/>
                <a:gd name="T22" fmla="*/ 73 w 110"/>
                <a:gd name="T23" fmla="*/ 106 h 161"/>
                <a:gd name="T24" fmla="*/ 73 w 110"/>
                <a:gd name="T25" fmla="*/ 55 h 161"/>
                <a:gd name="T26" fmla="*/ 55 w 110"/>
                <a:gd name="T27" fmla="*/ 3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61">
                  <a:moveTo>
                    <a:pt x="55" y="161"/>
                  </a:moveTo>
                  <a:cubicBezTo>
                    <a:pt x="25" y="161"/>
                    <a:pt x="0" y="137"/>
                    <a:pt x="0" y="106"/>
                  </a:cubicBezTo>
                  <a:cubicBezTo>
                    <a:pt x="0" y="55"/>
                    <a:pt x="0" y="55"/>
                    <a:pt x="0" y="55"/>
                  </a:cubicBezTo>
                  <a:cubicBezTo>
                    <a:pt x="0" y="25"/>
                    <a:pt x="25" y="0"/>
                    <a:pt x="55" y="0"/>
                  </a:cubicBezTo>
                  <a:cubicBezTo>
                    <a:pt x="86" y="0"/>
                    <a:pt x="110" y="25"/>
                    <a:pt x="110" y="55"/>
                  </a:cubicBezTo>
                  <a:cubicBezTo>
                    <a:pt x="110" y="106"/>
                    <a:pt x="110" y="106"/>
                    <a:pt x="110" y="106"/>
                  </a:cubicBezTo>
                  <a:cubicBezTo>
                    <a:pt x="110" y="137"/>
                    <a:pt x="86" y="161"/>
                    <a:pt x="55" y="161"/>
                  </a:cubicBezTo>
                  <a:close/>
                  <a:moveTo>
                    <a:pt x="55" y="38"/>
                  </a:moveTo>
                  <a:cubicBezTo>
                    <a:pt x="46" y="38"/>
                    <a:pt x="38" y="46"/>
                    <a:pt x="38" y="55"/>
                  </a:cubicBezTo>
                  <a:cubicBezTo>
                    <a:pt x="38" y="106"/>
                    <a:pt x="38" y="106"/>
                    <a:pt x="38" y="106"/>
                  </a:cubicBezTo>
                  <a:cubicBezTo>
                    <a:pt x="38" y="116"/>
                    <a:pt x="46" y="124"/>
                    <a:pt x="55" y="124"/>
                  </a:cubicBezTo>
                  <a:cubicBezTo>
                    <a:pt x="65" y="124"/>
                    <a:pt x="73" y="116"/>
                    <a:pt x="73" y="106"/>
                  </a:cubicBezTo>
                  <a:cubicBezTo>
                    <a:pt x="73" y="55"/>
                    <a:pt x="73" y="55"/>
                    <a:pt x="73" y="55"/>
                  </a:cubicBezTo>
                  <a:cubicBezTo>
                    <a:pt x="73" y="46"/>
                    <a:pt x="65" y="38"/>
                    <a:pt x="5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sp>
          <p:nvSpPr>
            <p:cNvPr id="34" name="Freeform 42">
              <a:extLst>
                <a:ext uri="{FF2B5EF4-FFF2-40B4-BE49-F238E27FC236}">
                  <a16:creationId xmlns:a16="http://schemas.microsoft.com/office/drawing/2014/main" id="{704F5FE7-8DD5-4DFD-8084-4327555FAF19}"/>
                </a:ext>
              </a:extLst>
            </p:cNvPr>
            <p:cNvSpPr>
              <a:spLocks noEditPoints="1"/>
            </p:cNvSpPr>
            <p:nvPr/>
          </p:nvSpPr>
          <p:spPr bwMode="auto">
            <a:xfrm>
              <a:off x="5292726" y="3127376"/>
              <a:ext cx="2155824" cy="1747838"/>
            </a:xfrm>
            <a:custGeom>
              <a:avLst/>
              <a:gdLst>
                <a:gd name="T0" fmla="*/ 550 w 575"/>
                <a:gd name="T1" fmla="*/ 387 h 466"/>
                <a:gd name="T2" fmla="*/ 439 w 575"/>
                <a:gd name="T3" fmla="*/ 315 h 466"/>
                <a:gd name="T4" fmla="*/ 407 w 575"/>
                <a:gd name="T5" fmla="*/ 310 h 466"/>
                <a:gd name="T6" fmla="*/ 397 w 575"/>
                <a:gd name="T7" fmla="*/ 314 h 466"/>
                <a:gd name="T8" fmla="*/ 378 w 575"/>
                <a:gd name="T9" fmla="*/ 302 h 466"/>
                <a:gd name="T10" fmla="*/ 396 w 575"/>
                <a:gd name="T11" fmla="*/ 166 h 466"/>
                <a:gd name="T12" fmla="*/ 165 w 575"/>
                <a:gd name="T13" fmla="*/ 25 h 466"/>
                <a:gd name="T14" fmla="*/ 24 w 575"/>
                <a:gd name="T15" fmla="*/ 256 h 466"/>
                <a:gd name="T16" fmla="*/ 256 w 575"/>
                <a:gd name="T17" fmla="*/ 397 h 466"/>
                <a:gd name="T18" fmla="*/ 356 w 575"/>
                <a:gd name="T19" fmla="*/ 335 h 466"/>
                <a:gd name="T20" fmla="*/ 375 w 575"/>
                <a:gd name="T21" fmla="*/ 347 h 466"/>
                <a:gd name="T22" fmla="*/ 393 w 575"/>
                <a:gd name="T23" fmla="*/ 385 h 466"/>
                <a:gd name="T24" fmla="*/ 505 w 575"/>
                <a:gd name="T25" fmla="*/ 457 h 466"/>
                <a:gd name="T26" fmla="*/ 537 w 575"/>
                <a:gd name="T27" fmla="*/ 463 h 466"/>
                <a:gd name="T28" fmla="*/ 563 w 575"/>
                <a:gd name="T29" fmla="*/ 445 h 466"/>
                <a:gd name="T30" fmla="*/ 550 w 575"/>
                <a:gd name="T31" fmla="*/ 387 h 466"/>
                <a:gd name="T32" fmla="*/ 247 w 575"/>
                <a:gd name="T33" fmla="*/ 362 h 466"/>
                <a:gd name="T34" fmla="*/ 59 w 575"/>
                <a:gd name="T35" fmla="*/ 248 h 466"/>
                <a:gd name="T36" fmla="*/ 174 w 575"/>
                <a:gd name="T37" fmla="*/ 59 h 466"/>
                <a:gd name="T38" fmla="*/ 362 w 575"/>
                <a:gd name="T39" fmla="*/ 174 h 466"/>
                <a:gd name="T40" fmla="*/ 247 w 575"/>
                <a:gd name="T41" fmla="*/ 36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5" h="466">
                  <a:moveTo>
                    <a:pt x="550" y="387"/>
                  </a:moveTo>
                  <a:cubicBezTo>
                    <a:pt x="439" y="315"/>
                    <a:pt x="439" y="315"/>
                    <a:pt x="439" y="315"/>
                  </a:cubicBezTo>
                  <a:cubicBezTo>
                    <a:pt x="429" y="309"/>
                    <a:pt x="417" y="307"/>
                    <a:pt x="407" y="310"/>
                  </a:cubicBezTo>
                  <a:cubicBezTo>
                    <a:pt x="403" y="311"/>
                    <a:pt x="400" y="312"/>
                    <a:pt x="397" y="314"/>
                  </a:cubicBezTo>
                  <a:cubicBezTo>
                    <a:pt x="378" y="302"/>
                    <a:pt x="378" y="302"/>
                    <a:pt x="378" y="302"/>
                  </a:cubicBezTo>
                  <a:cubicBezTo>
                    <a:pt x="400" y="262"/>
                    <a:pt x="408" y="214"/>
                    <a:pt x="396" y="166"/>
                  </a:cubicBezTo>
                  <a:cubicBezTo>
                    <a:pt x="371" y="63"/>
                    <a:pt x="268" y="0"/>
                    <a:pt x="165" y="25"/>
                  </a:cubicBezTo>
                  <a:cubicBezTo>
                    <a:pt x="63" y="50"/>
                    <a:pt x="0" y="153"/>
                    <a:pt x="24" y="256"/>
                  </a:cubicBezTo>
                  <a:cubicBezTo>
                    <a:pt x="49" y="359"/>
                    <a:pt x="153" y="422"/>
                    <a:pt x="256" y="397"/>
                  </a:cubicBezTo>
                  <a:cubicBezTo>
                    <a:pt x="296" y="387"/>
                    <a:pt x="330" y="365"/>
                    <a:pt x="356" y="335"/>
                  </a:cubicBezTo>
                  <a:cubicBezTo>
                    <a:pt x="375" y="347"/>
                    <a:pt x="375" y="347"/>
                    <a:pt x="375" y="347"/>
                  </a:cubicBezTo>
                  <a:cubicBezTo>
                    <a:pt x="374" y="362"/>
                    <a:pt x="380" y="377"/>
                    <a:pt x="393" y="385"/>
                  </a:cubicBezTo>
                  <a:cubicBezTo>
                    <a:pt x="505" y="457"/>
                    <a:pt x="505" y="457"/>
                    <a:pt x="505" y="457"/>
                  </a:cubicBezTo>
                  <a:cubicBezTo>
                    <a:pt x="515" y="464"/>
                    <a:pt x="527" y="466"/>
                    <a:pt x="537" y="463"/>
                  </a:cubicBezTo>
                  <a:cubicBezTo>
                    <a:pt x="547" y="461"/>
                    <a:pt x="556" y="454"/>
                    <a:pt x="563" y="445"/>
                  </a:cubicBezTo>
                  <a:cubicBezTo>
                    <a:pt x="575" y="426"/>
                    <a:pt x="570" y="400"/>
                    <a:pt x="550" y="387"/>
                  </a:cubicBezTo>
                  <a:close/>
                  <a:moveTo>
                    <a:pt x="247" y="362"/>
                  </a:moveTo>
                  <a:cubicBezTo>
                    <a:pt x="163" y="383"/>
                    <a:pt x="79" y="331"/>
                    <a:pt x="59" y="248"/>
                  </a:cubicBezTo>
                  <a:cubicBezTo>
                    <a:pt x="39" y="164"/>
                    <a:pt x="90" y="80"/>
                    <a:pt x="174" y="59"/>
                  </a:cubicBezTo>
                  <a:cubicBezTo>
                    <a:pt x="257" y="39"/>
                    <a:pt x="342" y="90"/>
                    <a:pt x="362" y="174"/>
                  </a:cubicBezTo>
                  <a:cubicBezTo>
                    <a:pt x="382" y="258"/>
                    <a:pt x="331" y="342"/>
                    <a:pt x="247" y="3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solidFill>
              </a:endParaRPr>
            </a:p>
          </p:txBody>
        </p:sp>
      </p:grpSp>
      <p:sp>
        <p:nvSpPr>
          <p:cNvPr id="35" name="TextBox 43">
            <a:extLst>
              <a:ext uri="{FF2B5EF4-FFF2-40B4-BE49-F238E27FC236}">
                <a16:creationId xmlns:a16="http://schemas.microsoft.com/office/drawing/2014/main" id="{3BD7D3ED-2190-4F72-BCCE-63279840E4F3}"/>
              </a:ext>
            </a:extLst>
          </p:cNvPr>
          <p:cNvSpPr txBox="1"/>
          <p:nvPr/>
        </p:nvSpPr>
        <p:spPr>
          <a:xfrm>
            <a:off x="1350723" y="1816460"/>
            <a:ext cx="1061037" cy="338659"/>
          </a:xfrm>
          <a:prstGeom prst="rect">
            <a:avLst/>
          </a:prstGeom>
          <a:noFill/>
        </p:spPr>
        <p:txBody>
          <a:bodyPr wrap="square" rtlCol="0">
            <a:spAutoFit/>
          </a:bodyPr>
          <a:lstStyle/>
          <a:p>
            <a:r>
              <a:rPr lang="zh-CN" altLang="en-US" sz="1600" dirty="0">
                <a:solidFill>
                  <a:schemeClr val="accent1"/>
                </a:solidFill>
                <a:latin typeface="方正粗倩简体" panose="03000509000000000000" pitchFamily="65" charset="-122"/>
                <a:ea typeface="方正粗倩简体" panose="03000509000000000000" pitchFamily="65" charset="-122"/>
              </a:rPr>
              <a:t>添加文字</a:t>
            </a:r>
            <a:endParaRPr lang="en-US" sz="1600" dirty="0">
              <a:solidFill>
                <a:schemeClr val="accent1"/>
              </a:solidFill>
              <a:latin typeface="方正粗倩简体" panose="03000509000000000000" pitchFamily="65" charset="-122"/>
              <a:ea typeface="方正粗倩简体" panose="03000509000000000000" pitchFamily="65" charset="-122"/>
            </a:endParaRPr>
          </a:p>
        </p:txBody>
      </p:sp>
      <p:sp>
        <p:nvSpPr>
          <p:cNvPr id="36" name="TextBox 44">
            <a:extLst>
              <a:ext uri="{FF2B5EF4-FFF2-40B4-BE49-F238E27FC236}">
                <a16:creationId xmlns:a16="http://schemas.microsoft.com/office/drawing/2014/main" id="{44B0373E-DD88-457B-B8EF-1A33C3F3A0E8}"/>
              </a:ext>
            </a:extLst>
          </p:cNvPr>
          <p:cNvSpPr txBox="1"/>
          <p:nvPr/>
        </p:nvSpPr>
        <p:spPr>
          <a:xfrm>
            <a:off x="1345206" y="3551990"/>
            <a:ext cx="1061037" cy="338659"/>
          </a:xfrm>
          <a:prstGeom prst="rect">
            <a:avLst/>
          </a:prstGeom>
          <a:noFill/>
        </p:spPr>
        <p:txBody>
          <a:bodyPr wrap="square" rtlCol="0">
            <a:spAutoFit/>
          </a:bodyPr>
          <a:lstStyle/>
          <a:p>
            <a:r>
              <a:rPr lang="zh-CN" altLang="en-US" sz="1600" dirty="0">
                <a:solidFill>
                  <a:schemeClr val="accent1"/>
                </a:solidFill>
                <a:latin typeface="方正粗倩简体" panose="03000509000000000000" pitchFamily="65" charset="-122"/>
                <a:ea typeface="方正粗倩简体" panose="03000509000000000000" pitchFamily="65" charset="-122"/>
              </a:rPr>
              <a:t>添加文字</a:t>
            </a:r>
            <a:endParaRPr lang="en-US" sz="1600" dirty="0">
              <a:solidFill>
                <a:schemeClr val="accent1"/>
              </a:solidFill>
              <a:latin typeface="方正粗倩简体" panose="03000509000000000000" pitchFamily="65" charset="-122"/>
              <a:ea typeface="方正粗倩简体" panose="03000509000000000000" pitchFamily="65" charset="-122"/>
            </a:endParaRPr>
          </a:p>
        </p:txBody>
      </p:sp>
      <p:sp>
        <p:nvSpPr>
          <p:cNvPr id="37" name="TextBox 45">
            <a:extLst>
              <a:ext uri="{FF2B5EF4-FFF2-40B4-BE49-F238E27FC236}">
                <a16:creationId xmlns:a16="http://schemas.microsoft.com/office/drawing/2014/main" id="{52B7B545-0B8E-40AF-93E8-97C47E948893}"/>
              </a:ext>
            </a:extLst>
          </p:cNvPr>
          <p:cNvSpPr txBox="1"/>
          <p:nvPr/>
        </p:nvSpPr>
        <p:spPr>
          <a:xfrm>
            <a:off x="6852113" y="1836318"/>
            <a:ext cx="1061037" cy="338659"/>
          </a:xfrm>
          <a:prstGeom prst="rect">
            <a:avLst/>
          </a:prstGeom>
          <a:noFill/>
        </p:spPr>
        <p:txBody>
          <a:bodyPr wrap="square" rtlCol="0">
            <a:spAutoFit/>
          </a:bodyPr>
          <a:lstStyle/>
          <a:p>
            <a:r>
              <a:rPr lang="zh-CN" altLang="en-US" sz="1600" dirty="0">
                <a:solidFill>
                  <a:schemeClr val="accent1"/>
                </a:solidFill>
                <a:latin typeface="方正粗倩简体" panose="03000509000000000000" pitchFamily="65" charset="-122"/>
                <a:ea typeface="方正粗倩简体" panose="03000509000000000000" pitchFamily="65" charset="-122"/>
              </a:rPr>
              <a:t>添加文字</a:t>
            </a:r>
            <a:endParaRPr lang="en-US" sz="1600" dirty="0">
              <a:solidFill>
                <a:schemeClr val="accent1"/>
              </a:solidFill>
              <a:latin typeface="方正粗倩简体" panose="03000509000000000000" pitchFamily="65" charset="-122"/>
              <a:ea typeface="方正粗倩简体" panose="03000509000000000000" pitchFamily="65" charset="-122"/>
            </a:endParaRPr>
          </a:p>
        </p:txBody>
      </p:sp>
      <p:sp>
        <p:nvSpPr>
          <p:cNvPr id="38" name="TextBox 46">
            <a:extLst>
              <a:ext uri="{FF2B5EF4-FFF2-40B4-BE49-F238E27FC236}">
                <a16:creationId xmlns:a16="http://schemas.microsoft.com/office/drawing/2014/main" id="{B2AA3C4D-086B-4CFB-B03A-1223E5DB9D65}"/>
              </a:ext>
            </a:extLst>
          </p:cNvPr>
          <p:cNvSpPr txBox="1"/>
          <p:nvPr/>
        </p:nvSpPr>
        <p:spPr>
          <a:xfrm>
            <a:off x="6846596" y="3530029"/>
            <a:ext cx="1061037" cy="338659"/>
          </a:xfrm>
          <a:prstGeom prst="rect">
            <a:avLst/>
          </a:prstGeom>
          <a:noFill/>
        </p:spPr>
        <p:txBody>
          <a:bodyPr wrap="square" rtlCol="0">
            <a:spAutoFit/>
          </a:bodyPr>
          <a:lstStyle/>
          <a:p>
            <a:r>
              <a:rPr lang="zh-CN" altLang="en-US" sz="1600" dirty="0">
                <a:solidFill>
                  <a:schemeClr val="accent1"/>
                </a:solidFill>
                <a:latin typeface="方正粗倩简体" panose="03000509000000000000" pitchFamily="65" charset="-122"/>
                <a:ea typeface="方正粗倩简体" panose="03000509000000000000" pitchFamily="65" charset="-122"/>
              </a:rPr>
              <a:t>添加文字</a:t>
            </a:r>
            <a:endParaRPr lang="en-US" sz="1600" dirty="0">
              <a:solidFill>
                <a:schemeClr val="accent1"/>
              </a:solidFill>
              <a:latin typeface="方正粗倩简体" panose="03000509000000000000" pitchFamily="65" charset="-122"/>
              <a:ea typeface="方正粗倩简体" panose="03000509000000000000" pitchFamily="65" charset="-122"/>
            </a:endParaRPr>
          </a:p>
        </p:txBody>
      </p:sp>
    </p:spTree>
    <p:extLst>
      <p:ext uri="{BB962C8B-B14F-4D97-AF65-F5344CB8AC3E}">
        <p14:creationId xmlns:p14="http://schemas.microsoft.com/office/powerpoint/2010/main" val="375514659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par>
                          <p:cTn id="36" fill="hold">
                            <p:stCondLst>
                              <p:cond delay="3500"/>
                            </p:stCondLst>
                            <p:childTnLst>
                              <p:par>
                                <p:cTn id="37" presetID="16" presetClass="entr" presetSubtype="21"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arn(inVertical)">
                                      <p:cBhvr>
                                        <p:cTn id="39" dur="500"/>
                                        <p:tgtEl>
                                          <p:spTgt spid="2"/>
                                        </p:tgtEl>
                                      </p:cBhvr>
                                    </p:animEffect>
                                  </p:childTnLst>
                                </p:cTn>
                              </p:par>
                            </p:childTnLst>
                          </p:cTn>
                        </p:par>
                        <p:par>
                          <p:cTn id="40" fill="hold">
                            <p:stCondLst>
                              <p:cond delay="40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par>
                          <p:cTn id="44" fill="hold">
                            <p:stCondLst>
                              <p:cond delay="4500"/>
                            </p:stCondLst>
                            <p:childTnLst>
                              <p:par>
                                <p:cTn id="45" presetID="16" presetClass="entr" presetSubtype="21"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par>
                          <p:cTn id="48" fill="hold">
                            <p:stCondLst>
                              <p:cond delay="5000"/>
                            </p:stCondLst>
                            <p:childTnLst>
                              <p:par>
                                <p:cTn id="49" presetID="16" presetClass="entr" presetSubtype="21"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barn(inVertical)">
                                      <p:cBhvr>
                                        <p:cTn id="51" dur="500"/>
                                        <p:tgtEl>
                                          <p:spTgt spid="11"/>
                                        </p:tgtEl>
                                      </p:cBhvr>
                                    </p:animEffect>
                                  </p:childTnLst>
                                </p:cTn>
                              </p:par>
                            </p:childTnLst>
                          </p:cTn>
                        </p:par>
                        <p:par>
                          <p:cTn id="52" fill="hold">
                            <p:stCondLst>
                              <p:cond delay="5500"/>
                            </p:stCondLst>
                            <p:childTnLst>
                              <p:par>
                                <p:cTn id="53" presetID="2" presetClass="entr" presetSubtype="4"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250" fill="hold"/>
                                        <p:tgtEl>
                                          <p:spTgt spid="35"/>
                                        </p:tgtEl>
                                        <p:attrNameLst>
                                          <p:attrName>ppt_x</p:attrName>
                                        </p:attrNameLst>
                                      </p:cBhvr>
                                      <p:tavLst>
                                        <p:tav tm="0">
                                          <p:val>
                                            <p:strVal val="#ppt_x"/>
                                          </p:val>
                                        </p:tav>
                                        <p:tav tm="100000">
                                          <p:val>
                                            <p:strVal val="#ppt_x"/>
                                          </p:val>
                                        </p:tav>
                                      </p:tavLst>
                                    </p:anim>
                                    <p:anim calcmode="lin" valueType="num">
                                      <p:cBhvr additive="base">
                                        <p:cTn id="56" dur="250" fill="hold"/>
                                        <p:tgtEl>
                                          <p:spTgt spid="35"/>
                                        </p:tgtEl>
                                        <p:attrNameLst>
                                          <p:attrName>ppt_y</p:attrName>
                                        </p:attrNameLst>
                                      </p:cBhvr>
                                      <p:tavLst>
                                        <p:tav tm="0">
                                          <p:val>
                                            <p:strVal val="1+#ppt_h/2"/>
                                          </p:val>
                                        </p:tav>
                                        <p:tav tm="100000">
                                          <p:val>
                                            <p:strVal val="#ppt_y"/>
                                          </p:val>
                                        </p:tav>
                                      </p:tavLst>
                                    </p:anim>
                                  </p:childTnLst>
                                </p:cTn>
                              </p:par>
                            </p:childTnLst>
                          </p:cTn>
                        </p:par>
                        <p:par>
                          <p:cTn id="57" fill="hold">
                            <p:stCondLst>
                              <p:cond delay="5750"/>
                            </p:stCondLst>
                            <p:childTnLst>
                              <p:par>
                                <p:cTn id="58" presetID="2" presetClass="entr" presetSubtype="4"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250" fill="hold"/>
                                        <p:tgtEl>
                                          <p:spTgt spid="37"/>
                                        </p:tgtEl>
                                        <p:attrNameLst>
                                          <p:attrName>ppt_x</p:attrName>
                                        </p:attrNameLst>
                                      </p:cBhvr>
                                      <p:tavLst>
                                        <p:tav tm="0">
                                          <p:val>
                                            <p:strVal val="#ppt_x"/>
                                          </p:val>
                                        </p:tav>
                                        <p:tav tm="100000">
                                          <p:val>
                                            <p:strVal val="#ppt_x"/>
                                          </p:val>
                                        </p:tav>
                                      </p:tavLst>
                                    </p:anim>
                                    <p:anim calcmode="lin" valueType="num">
                                      <p:cBhvr additive="base">
                                        <p:cTn id="61" dur="250" fill="hold"/>
                                        <p:tgtEl>
                                          <p:spTgt spid="37"/>
                                        </p:tgtEl>
                                        <p:attrNameLst>
                                          <p:attrName>ppt_y</p:attrName>
                                        </p:attrNameLst>
                                      </p:cBhvr>
                                      <p:tavLst>
                                        <p:tav tm="0">
                                          <p:val>
                                            <p:strVal val="1+#ppt_h/2"/>
                                          </p:val>
                                        </p:tav>
                                        <p:tav tm="100000">
                                          <p:val>
                                            <p:strVal val="#ppt_y"/>
                                          </p:val>
                                        </p:tav>
                                      </p:tavLst>
                                    </p:anim>
                                  </p:childTnLst>
                                </p:cTn>
                              </p:par>
                            </p:childTnLst>
                          </p:cTn>
                        </p:par>
                        <p:par>
                          <p:cTn id="62" fill="hold">
                            <p:stCondLst>
                              <p:cond delay="6000"/>
                            </p:stCondLst>
                            <p:childTnLst>
                              <p:par>
                                <p:cTn id="63" presetID="2" presetClass="entr" presetSubtype="4"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250" fill="hold"/>
                                        <p:tgtEl>
                                          <p:spTgt spid="38"/>
                                        </p:tgtEl>
                                        <p:attrNameLst>
                                          <p:attrName>ppt_x</p:attrName>
                                        </p:attrNameLst>
                                      </p:cBhvr>
                                      <p:tavLst>
                                        <p:tav tm="0">
                                          <p:val>
                                            <p:strVal val="#ppt_x"/>
                                          </p:val>
                                        </p:tav>
                                        <p:tav tm="100000">
                                          <p:val>
                                            <p:strVal val="#ppt_x"/>
                                          </p:val>
                                        </p:tav>
                                      </p:tavLst>
                                    </p:anim>
                                    <p:anim calcmode="lin" valueType="num">
                                      <p:cBhvr additive="base">
                                        <p:cTn id="66" dur="250" fill="hold"/>
                                        <p:tgtEl>
                                          <p:spTgt spid="38"/>
                                        </p:tgtEl>
                                        <p:attrNameLst>
                                          <p:attrName>ppt_y</p:attrName>
                                        </p:attrNameLst>
                                      </p:cBhvr>
                                      <p:tavLst>
                                        <p:tav tm="0">
                                          <p:val>
                                            <p:strVal val="1+#ppt_h/2"/>
                                          </p:val>
                                        </p:tav>
                                        <p:tav tm="100000">
                                          <p:val>
                                            <p:strVal val="#ppt_y"/>
                                          </p:val>
                                        </p:tav>
                                      </p:tavLst>
                                    </p:anim>
                                  </p:childTnLst>
                                </p:cTn>
                              </p:par>
                            </p:childTnLst>
                          </p:cTn>
                        </p:par>
                        <p:par>
                          <p:cTn id="67" fill="hold">
                            <p:stCondLst>
                              <p:cond delay="6250"/>
                            </p:stCondLst>
                            <p:childTnLst>
                              <p:par>
                                <p:cTn id="68" presetID="2" presetClass="entr" presetSubtype="4"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250" fill="hold"/>
                                        <p:tgtEl>
                                          <p:spTgt spid="36"/>
                                        </p:tgtEl>
                                        <p:attrNameLst>
                                          <p:attrName>ppt_x</p:attrName>
                                        </p:attrNameLst>
                                      </p:cBhvr>
                                      <p:tavLst>
                                        <p:tav tm="0">
                                          <p:val>
                                            <p:strVal val="#ppt_x"/>
                                          </p:val>
                                        </p:tav>
                                        <p:tav tm="100000">
                                          <p:val>
                                            <p:strVal val="#ppt_x"/>
                                          </p:val>
                                        </p:tav>
                                      </p:tavLst>
                                    </p:anim>
                                    <p:anim calcmode="lin" valueType="num">
                                      <p:cBhvr additive="base">
                                        <p:cTn id="71" dur="250" fill="hold"/>
                                        <p:tgtEl>
                                          <p:spTgt spid="36"/>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42" presetClass="entr" presetSubtype="0"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anim calcmode="lin" valueType="num">
                                      <p:cBhvr>
                                        <p:cTn id="76" dur="500" fill="hold"/>
                                        <p:tgtEl>
                                          <p:spTgt spid="10"/>
                                        </p:tgtEl>
                                        <p:attrNameLst>
                                          <p:attrName>ppt_x</p:attrName>
                                        </p:attrNameLst>
                                      </p:cBhvr>
                                      <p:tavLst>
                                        <p:tav tm="0">
                                          <p:val>
                                            <p:strVal val="#ppt_x"/>
                                          </p:val>
                                        </p:tav>
                                        <p:tav tm="100000">
                                          <p:val>
                                            <p:strVal val="#ppt_x"/>
                                          </p:val>
                                        </p:tav>
                                      </p:tavLst>
                                    </p:anim>
                                    <p:anim calcmode="lin" valueType="num">
                                      <p:cBhvr>
                                        <p:cTn id="77" dur="500" fill="hold"/>
                                        <p:tgtEl>
                                          <p:spTgt spid="10"/>
                                        </p:tgtEl>
                                        <p:attrNameLst>
                                          <p:attrName>ppt_y</p:attrName>
                                        </p:attrNameLst>
                                      </p:cBhvr>
                                      <p:tavLst>
                                        <p:tav tm="0">
                                          <p:val>
                                            <p:strVal val="#ppt_y+.1"/>
                                          </p:val>
                                        </p:tav>
                                        <p:tav tm="100000">
                                          <p:val>
                                            <p:strVal val="#ppt_y"/>
                                          </p:val>
                                        </p:tav>
                                      </p:tavLst>
                                    </p:anim>
                                  </p:childTnLst>
                                </p:cTn>
                              </p:par>
                            </p:childTnLst>
                          </p:cTn>
                        </p:par>
                        <p:par>
                          <p:cTn id="78" fill="hold">
                            <p:stCondLst>
                              <p:cond delay="7000"/>
                            </p:stCondLst>
                            <p:childTnLst>
                              <p:par>
                                <p:cTn id="79" presetID="42" presetClass="entr" presetSubtype="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anim calcmode="lin" valueType="num">
                                      <p:cBhvr>
                                        <p:cTn id="82" dur="500" fill="hold"/>
                                        <p:tgtEl>
                                          <p:spTgt spid="14"/>
                                        </p:tgtEl>
                                        <p:attrNameLst>
                                          <p:attrName>ppt_x</p:attrName>
                                        </p:attrNameLst>
                                      </p:cBhvr>
                                      <p:tavLst>
                                        <p:tav tm="0">
                                          <p:val>
                                            <p:strVal val="#ppt_x"/>
                                          </p:val>
                                        </p:tav>
                                        <p:tav tm="100000">
                                          <p:val>
                                            <p:strVal val="#ppt_x"/>
                                          </p:val>
                                        </p:tav>
                                      </p:tavLst>
                                    </p:anim>
                                    <p:anim calcmode="lin" valueType="num">
                                      <p:cBhvr>
                                        <p:cTn id="83" dur="500" fill="hold"/>
                                        <p:tgtEl>
                                          <p:spTgt spid="14"/>
                                        </p:tgtEl>
                                        <p:attrNameLst>
                                          <p:attrName>ppt_y</p:attrName>
                                        </p:attrNameLst>
                                      </p:cBhvr>
                                      <p:tavLst>
                                        <p:tav tm="0">
                                          <p:val>
                                            <p:strVal val="#ppt_y+.1"/>
                                          </p:val>
                                        </p:tav>
                                        <p:tav tm="100000">
                                          <p:val>
                                            <p:strVal val="#ppt_y"/>
                                          </p:val>
                                        </p:tav>
                                      </p:tavLst>
                                    </p:anim>
                                  </p:childTnLst>
                                </p:cTn>
                              </p:par>
                            </p:childTnLst>
                          </p:cTn>
                        </p:par>
                        <p:par>
                          <p:cTn id="84" fill="hold">
                            <p:stCondLst>
                              <p:cond delay="7500"/>
                            </p:stCondLst>
                            <p:childTnLst>
                              <p:par>
                                <p:cTn id="85" presetID="42"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anim calcmode="lin" valueType="num">
                                      <p:cBhvr>
                                        <p:cTn id="88" dur="500" fill="hold"/>
                                        <p:tgtEl>
                                          <p:spTgt spid="16"/>
                                        </p:tgtEl>
                                        <p:attrNameLst>
                                          <p:attrName>ppt_x</p:attrName>
                                        </p:attrNameLst>
                                      </p:cBhvr>
                                      <p:tavLst>
                                        <p:tav tm="0">
                                          <p:val>
                                            <p:strVal val="#ppt_x"/>
                                          </p:val>
                                        </p:tav>
                                        <p:tav tm="100000">
                                          <p:val>
                                            <p:strVal val="#ppt_x"/>
                                          </p:val>
                                        </p:tav>
                                      </p:tavLst>
                                    </p:anim>
                                    <p:anim calcmode="lin" valueType="num">
                                      <p:cBhvr>
                                        <p:cTn id="89" dur="500" fill="hold"/>
                                        <p:tgtEl>
                                          <p:spTgt spid="16"/>
                                        </p:tgtEl>
                                        <p:attrNameLst>
                                          <p:attrName>ppt_y</p:attrName>
                                        </p:attrNameLst>
                                      </p:cBhvr>
                                      <p:tavLst>
                                        <p:tav tm="0">
                                          <p:val>
                                            <p:strVal val="#ppt_y+.1"/>
                                          </p:val>
                                        </p:tav>
                                        <p:tav tm="100000">
                                          <p:val>
                                            <p:strVal val="#ppt_y"/>
                                          </p:val>
                                        </p:tav>
                                      </p:tavLst>
                                    </p:anim>
                                  </p:childTnLst>
                                </p:cTn>
                              </p:par>
                            </p:childTnLst>
                          </p:cTn>
                        </p:par>
                        <p:par>
                          <p:cTn id="90" fill="hold">
                            <p:stCondLst>
                              <p:cond delay="8000"/>
                            </p:stCondLst>
                            <p:childTnLst>
                              <p:par>
                                <p:cTn id="91" presetID="42" presetClass="entr" presetSubtype="0"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anim calcmode="lin" valueType="num">
                                      <p:cBhvr>
                                        <p:cTn id="94" dur="500" fill="hold"/>
                                        <p:tgtEl>
                                          <p:spTgt spid="12"/>
                                        </p:tgtEl>
                                        <p:attrNameLst>
                                          <p:attrName>ppt_x</p:attrName>
                                        </p:attrNameLst>
                                      </p:cBhvr>
                                      <p:tavLst>
                                        <p:tav tm="0">
                                          <p:val>
                                            <p:strVal val="#ppt_x"/>
                                          </p:val>
                                        </p:tav>
                                        <p:tav tm="100000">
                                          <p:val>
                                            <p:strVal val="#ppt_x"/>
                                          </p:val>
                                        </p:tav>
                                      </p:tavLst>
                                    </p:anim>
                                    <p:anim calcmode="lin" valueType="num">
                                      <p:cBhvr>
                                        <p:cTn id="95" dur="500" fill="hold"/>
                                        <p:tgtEl>
                                          <p:spTgt spid="12"/>
                                        </p:tgtEl>
                                        <p:attrNameLst>
                                          <p:attrName>ppt_y</p:attrName>
                                        </p:attrNameLst>
                                      </p:cBhvr>
                                      <p:tavLst>
                                        <p:tav tm="0">
                                          <p:val>
                                            <p:strVal val="#ppt_y+.1"/>
                                          </p:val>
                                        </p:tav>
                                        <p:tav tm="100000">
                                          <p:val>
                                            <p:strVal val="#ppt_y"/>
                                          </p:val>
                                        </p:tav>
                                      </p:tavLst>
                                    </p:anim>
                                  </p:childTnLst>
                                </p:cTn>
                              </p:par>
                            </p:childTnLst>
                          </p:cTn>
                        </p:par>
                        <p:par>
                          <p:cTn id="96" fill="hold">
                            <p:stCondLst>
                              <p:cond delay="8500"/>
                            </p:stCondLst>
                            <p:childTnLst>
                              <p:par>
                                <p:cTn id="97" presetID="10" presetClass="entr" presetSubtype="0" fill="hold" grpId="0" nodeType="after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childTnLst>
                          </p:cTn>
                        </p:par>
                        <p:par>
                          <p:cTn id="100" fill="hold">
                            <p:stCondLst>
                              <p:cond delay="9000"/>
                            </p:stCondLst>
                            <p:childTnLst>
                              <p:par>
                                <p:cTn id="101" presetID="10"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childTnLst>
                          </p:cTn>
                        </p:par>
                        <p:par>
                          <p:cTn id="104" fill="hold">
                            <p:stCondLst>
                              <p:cond delay="9500"/>
                            </p:stCondLst>
                            <p:childTnLst>
                              <p:par>
                                <p:cTn id="105" presetID="10" presetClass="entr" presetSubtype="0" fill="hold"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par>
                          <p:cTn id="108" fill="hold">
                            <p:stCondLst>
                              <p:cond delay="10000"/>
                            </p:stCondLst>
                            <p:childTnLst>
                              <p:par>
                                <p:cTn id="109" presetID="10" presetClass="entr" presetSubtype="0" fill="hold" grpId="0" nodeType="after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fade">
                                      <p:cBhvr>
                                        <p:cTn id="1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a:off x="4089122" y="2114390"/>
            <a:ext cx="1253245" cy="796732"/>
          </a:xfrm>
          <a:custGeom>
            <a:avLst/>
            <a:gdLst>
              <a:gd name="connsiteX0" fmla="*/ 1680519 w 1680519"/>
              <a:gd name="connsiteY0" fmla="*/ 1081216 h 1081216"/>
              <a:gd name="connsiteX1" fmla="*/ 0 w 1680519"/>
              <a:gd name="connsiteY1" fmla="*/ 376881 h 1081216"/>
              <a:gd name="connsiteX2" fmla="*/ 222422 w 1680519"/>
              <a:gd name="connsiteY2" fmla="*/ 0 h 1081216"/>
              <a:gd name="connsiteX3" fmla="*/ 1383957 w 1680519"/>
              <a:gd name="connsiteY3" fmla="*/ 574589 h 1081216"/>
              <a:gd name="connsiteX4" fmla="*/ 1680519 w 1680519"/>
              <a:gd name="connsiteY4" fmla="*/ 1081216 h 1081216"/>
              <a:gd name="connsiteX0" fmla="*/ 1680519 w 1680519"/>
              <a:gd name="connsiteY0" fmla="*/ 1043116 h 1043116"/>
              <a:gd name="connsiteX1" fmla="*/ 0 w 1680519"/>
              <a:gd name="connsiteY1" fmla="*/ 338781 h 1043116"/>
              <a:gd name="connsiteX2" fmla="*/ 298622 w 1680519"/>
              <a:gd name="connsiteY2" fmla="*/ 0 h 1043116"/>
              <a:gd name="connsiteX3" fmla="*/ 1383957 w 1680519"/>
              <a:gd name="connsiteY3" fmla="*/ 536489 h 1043116"/>
              <a:gd name="connsiteX4" fmla="*/ 1680519 w 1680519"/>
              <a:gd name="connsiteY4" fmla="*/ 1043116 h 1043116"/>
              <a:gd name="connsiteX0" fmla="*/ 1680519 w 1680519"/>
              <a:gd name="connsiteY0" fmla="*/ 1043116 h 1043116"/>
              <a:gd name="connsiteX1" fmla="*/ 0 w 1680519"/>
              <a:gd name="connsiteY1" fmla="*/ 338781 h 1043116"/>
              <a:gd name="connsiteX2" fmla="*/ 298622 w 1680519"/>
              <a:gd name="connsiteY2" fmla="*/ 0 h 1043116"/>
              <a:gd name="connsiteX3" fmla="*/ 1383957 w 1680519"/>
              <a:gd name="connsiteY3" fmla="*/ 536489 h 1043116"/>
              <a:gd name="connsiteX4" fmla="*/ 1680519 w 1680519"/>
              <a:gd name="connsiteY4" fmla="*/ 1043116 h 1043116"/>
              <a:gd name="connsiteX0" fmla="*/ 1680519 w 1680519"/>
              <a:gd name="connsiteY0" fmla="*/ 1055816 h 1055816"/>
              <a:gd name="connsiteX1" fmla="*/ 0 w 1680519"/>
              <a:gd name="connsiteY1" fmla="*/ 351481 h 1055816"/>
              <a:gd name="connsiteX2" fmla="*/ 279572 w 1680519"/>
              <a:gd name="connsiteY2" fmla="*/ 0 h 1055816"/>
              <a:gd name="connsiteX3" fmla="*/ 1383957 w 1680519"/>
              <a:gd name="connsiteY3" fmla="*/ 549189 h 1055816"/>
              <a:gd name="connsiteX4" fmla="*/ 1680519 w 1680519"/>
              <a:gd name="connsiteY4" fmla="*/ 1055816 h 1055816"/>
              <a:gd name="connsiteX0" fmla="*/ 1680519 w 1680519"/>
              <a:gd name="connsiteY0" fmla="*/ 1055816 h 1055816"/>
              <a:gd name="connsiteX1" fmla="*/ 0 w 1680519"/>
              <a:gd name="connsiteY1" fmla="*/ 351481 h 1055816"/>
              <a:gd name="connsiteX2" fmla="*/ 279572 w 1680519"/>
              <a:gd name="connsiteY2" fmla="*/ 0 h 1055816"/>
              <a:gd name="connsiteX3" fmla="*/ 1383957 w 1680519"/>
              <a:gd name="connsiteY3" fmla="*/ 549189 h 1055816"/>
              <a:gd name="connsiteX4" fmla="*/ 1680519 w 1680519"/>
              <a:gd name="connsiteY4" fmla="*/ 1055816 h 1055816"/>
              <a:gd name="connsiteX0" fmla="*/ 1690044 w 1690044"/>
              <a:gd name="connsiteY0" fmla="*/ 1055816 h 1055816"/>
              <a:gd name="connsiteX1" fmla="*/ 0 w 1690044"/>
              <a:gd name="connsiteY1" fmla="*/ 351481 h 1055816"/>
              <a:gd name="connsiteX2" fmla="*/ 289097 w 1690044"/>
              <a:gd name="connsiteY2" fmla="*/ 0 h 1055816"/>
              <a:gd name="connsiteX3" fmla="*/ 1393482 w 1690044"/>
              <a:gd name="connsiteY3" fmla="*/ 549189 h 1055816"/>
              <a:gd name="connsiteX4" fmla="*/ 1690044 w 1690044"/>
              <a:gd name="connsiteY4" fmla="*/ 1055816 h 1055816"/>
              <a:gd name="connsiteX0" fmla="*/ 1690044 w 1690044"/>
              <a:gd name="connsiteY0" fmla="*/ 1055816 h 1055816"/>
              <a:gd name="connsiteX1" fmla="*/ 0 w 1690044"/>
              <a:gd name="connsiteY1" fmla="*/ 351481 h 1055816"/>
              <a:gd name="connsiteX2" fmla="*/ 289097 w 1690044"/>
              <a:gd name="connsiteY2" fmla="*/ 0 h 1055816"/>
              <a:gd name="connsiteX3" fmla="*/ 1393482 w 1690044"/>
              <a:gd name="connsiteY3" fmla="*/ 549189 h 1055816"/>
              <a:gd name="connsiteX4" fmla="*/ 1690044 w 1690044"/>
              <a:gd name="connsiteY4" fmla="*/ 1055816 h 1055816"/>
              <a:gd name="connsiteX0" fmla="*/ 1670994 w 1670994"/>
              <a:gd name="connsiteY0" fmla="*/ 1062166 h 1062166"/>
              <a:gd name="connsiteX1" fmla="*/ 0 w 1670994"/>
              <a:gd name="connsiteY1" fmla="*/ 351481 h 1062166"/>
              <a:gd name="connsiteX2" fmla="*/ 289097 w 1670994"/>
              <a:gd name="connsiteY2" fmla="*/ 0 h 1062166"/>
              <a:gd name="connsiteX3" fmla="*/ 1393482 w 1670994"/>
              <a:gd name="connsiteY3" fmla="*/ 549189 h 1062166"/>
              <a:gd name="connsiteX4" fmla="*/ 1670994 w 1670994"/>
              <a:gd name="connsiteY4" fmla="*/ 1062166 h 1062166"/>
              <a:gd name="connsiteX0" fmla="*/ 1670994 w 1670994"/>
              <a:gd name="connsiteY0" fmla="*/ 1062166 h 1062166"/>
              <a:gd name="connsiteX1" fmla="*/ 0 w 1670994"/>
              <a:gd name="connsiteY1" fmla="*/ 351481 h 1062166"/>
              <a:gd name="connsiteX2" fmla="*/ 289097 w 1670994"/>
              <a:gd name="connsiteY2" fmla="*/ 0 h 1062166"/>
              <a:gd name="connsiteX3" fmla="*/ 1393482 w 1670994"/>
              <a:gd name="connsiteY3" fmla="*/ 549189 h 1062166"/>
              <a:gd name="connsiteX4" fmla="*/ 1670994 w 1670994"/>
              <a:gd name="connsiteY4" fmla="*/ 1062166 h 1062166"/>
              <a:gd name="connsiteX0" fmla="*/ 1670994 w 1670994"/>
              <a:gd name="connsiteY0" fmla="*/ 1062166 h 1062166"/>
              <a:gd name="connsiteX1" fmla="*/ 0 w 1670994"/>
              <a:gd name="connsiteY1" fmla="*/ 351481 h 1062166"/>
              <a:gd name="connsiteX2" fmla="*/ 289097 w 1670994"/>
              <a:gd name="connsiteY2" fmla="*/ 0 h 1062166"/>
              <a:gd name="connsiteX3" fmla="*/ 1399832 w 1670994"/>
              <a:gd name="connsiteY3" fmla="*/ 552364 h 1062166"/>
              <a:gd name="connsiteX4" fmla="*/ 1670994 w 1670994"/>
              <a:gd name="connsiteY4" fmla="*/ 1062166 h 1062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994" h="1062166">
                <a:moveTo>
                  <a:pt x="1670994" y="1062166"/>
                </a:moveTo>
                <a:lnTo>
                  <a:pt x="0" y="351481"/>
                </a:lnTo>
                <a:cubicBezTo>
                  <a:pt x="143991" y="254429"/>
                  <a:pt x="227656" y="157377"/>
                  <a:pt x="289097" y="0"/>
                </a:cubicBezTo>
                <a:lnTo>
                  <a:pt x="1399832" y="552364"/>
                </a:lnTo>
                <a:cubicBezTo>
                  <a:pt x="1498686" y="721240"/>
                  <a:pt x="1489590" y="899640"/>
                  <a:pt x="1670994" y="1062166"/>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p:cNvSpPr/>
          <p:nvPr/>
        </p:nvSpPr>
        <p:spPr>
          <a:xfrm>
            <a:off x="4089442" y="1550022"/>
            <a:ext cx="965117" cy="832110"/>
          </a:xfrm>
          <a:custGeom>
            <a:avLst/>
            <a:gdLst>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Lst>
            <a:ahLst/>
            <a:cxnLst>
              <a:cxn ang="0">
                <a:pos x="connsiteX0" y="connsiteY0"/>
              </a:cxn>
              <a:cxn ang="0">
                <a:pos x="connsiteX1" y="connsiteY1"/>
              </a:cxn>
              <a:cxn ang="0">
                <a:pos x="connsiteX2" y="connsiteY2"/>
              </a:cxn>
              <a:cxn ang="0">
                <a:pos x="connsiteX3" y="connsiteY3"/>
              </a:cxn>
            </a:cxnLst>
            <a:rect l="l" t="t" r="r" b="b"/>
            <a:pathLst>
              <a:path w="1286823" h="1109330">
                <a:moveTo>
                  <a:pt x="643411" y="0"/>
                </a:moveTo>
                <a:cubicBezTo>
                  <a:pt x="857882" y="369777"/>
                  <a:pt x="966026" y="813981"/>
                  <a:pt x="1286823" y="1109330"/>
                </a:cubicBezTo>
                <a:lnTo>
                  <a:pt x="0" y="1109330"/>
                </a:lnTo>
                <a:cubicBezTo>
                  <a:pt x="320796" y="867144"/>
                  <a:pt x="428941" y="369777"/>
                  <a:pt x="6434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p:cNvSpPr/>
          <p:nvPr/>
        </p:nvSpPr>
        <p:spPr>
          <a:xfrm>
            <a:off x="3785802" y="2526338"/>
            <a:ext cx="1881316" cy="922248"/>
          </a:xfrm>
          <a:custGeom>
            <a:avLst/>
            <a:gdLst>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422" h="1229498">
                <a:moveTo>
                  <a:pt x="2508422" y="1229498"/>
                </a:moveTo>
                <a:lnTo>
                  <a:pt x="0" y="512806"/>
                </a:lnTo>
                <a:cubicBezTo>
                  <a:pt x="232204" y="392671"/>
                  <a:pt x="197708" y="170935"/>
                  <a:pt x="296562" y="0"/>
                </a:cubicBezTo>
                <a:lnTo>
                  <a:pt x="2211860" y="710514"/>
                </a:lnTo>
                <a:cubicBezTo>
                  <a:pt x="2310714" y="883509"/>
                  <a:pt x="2333368" y="1100953"/>
                  <a:pt x="2508422" y="1229498"/>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9"/>
          <p:cNvSpPr/>
          <p:nvPr/>
        </p:nvSpPr>
        <p:spPr>
          <a:xfrm>
            <a:off x="3779941" y="2521704"/>
            <a:ext cx="1584119" cy="394123"/>
          </a:xfrm>
          <a:custGeom>
            <a:avLst/>
            <a:gdLst>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158" h="525426">
                <a:moveTo>
                  <a:pt x="304747" y="0"/>
                </a:moveTo>
                <a:cubicBezTo>
                  <a:pt x="816268" y="85060"/>
                  <a:pt x="1306523" y="0"/>
                  <a:pt x="1807411" y="0"/>
                </a:cubicBezTo>
                <a:cubicBezTo>
                  <a:pt x="1908993" y="175142"/>
                  <a:pt x="1914883" y="392814"/>
                  <a:pt x="2112158" y="525426"/>
                </a:cubicBezTo>
                <a:lnTo>
                  <a:pt x="0" y="525426"/>
                </a:lnTo>
                <a:cubicBezTo>
                  <a:pt x="239805" y="382181"/>
                  <a:pt x="203165" y="175142"/>
                  <a:pt x="30474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0"/>
          <p:cNvSpPr/>
          <p:nvPr/>
        </p:nvSpPr>
        <p:spPr>
          <a:xfrm>
            <a:off x="3466070" y="3059296"/>
            <a:ext cx="2669060" cy="1195678"/>
          </a:xfrm>
          <a:custGeom>
            <a:avLst/>
            <a:gdLst>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 name="connsiteX0" fmla="*/ 3558746 w 3558746"/>
              <a:gd name="connsiteY0" fmla="*/ 1594022 h 1594022"/>
              <a:gd name="connsiteX1" fmla="*/ 0 w 3558746"/>
              <a:gd name="connsiteY1" fmla="*/ 525162 h 1594022"/>
              <a:gd name="connsiteX2" fmla="*/ 327969 w 3558746"/>
              <a:gd name="connsiteY2" fmla="*/ 0 h 1594022"/>
              <a:gd name="connsiteX3" fmla="*/ 3052119 w 3558746"/>
              <a:gd name="connsiteY3" fmla="*/ 716692 h 1594022"/>
              <a:gd name="connsiteX4" fmla="*/ 3558746 w 3558746"/>
              <a:gd name="connsiteY4" fmla="*/ 1594022 h 159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746" h="1594022">
                <a:moveTo>
                  <a:pt x="3558746" y="1594022"/>
                </a:moveTo>
                <a:lnTo>
                  <a:pt x="0" y="525162"/>
                </a:lnTo>
                <a:cubicBezTo>
                  <a:pt x="128373" y="350108"/>
                  <a:pt x="301196" y="219504"/>
                  <a:pt x="327969" y="0"/>
                </a:cubicBezTo>
                <a:lnTo>
                  <a:pt x="3052119" y="716692"/>
                </a:lnTo>
                <a:lnTo>
                  <a:pt x="3558746" y="1594022"/>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p:nvPr/>
        </p:nvSpPr>
        <p:spPr>
          <a:xfrm>
            <a:off x="3468128" y="3032854"/>
            <a:ext cx="2207746" cy="420655"/>
          </a:xfrm>
          <a:custGeom>
            <a:avLst/>
            <a:gdLst>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 name="connsiteX0" fmla="*/ 307831 w 2943661"/>
              <a:gd name="connsiteY0" fmla="*/ 42530 h 573273"/>
              <a:gd name="connsiteX1" fmla="*/ 2635830 w 2943661"/>
              <a:gd name="connsiteY1" fmla="*/ 42530 h 573273"/>
              <a:gd name="connsiteX2" fmla="*/ 2943661 w 2943661"/>
              <a:gd name="connsiteY2" fmla="*/ 573273 h 573273"/>
              <a:gd name="connsiteX3" fmla="*/ 0 w 2943661"/>
              <a:gd name="connsiteY3" fmla="*/ 573273 h 573273"/>
              <a:gd name="connsiteX4" fmla="*/ 307831 w 2943661"/>
              <a:gd name="connsiteY4" fmla="*/ 42530 h 573273"/>
              <a:gd name="connsiteX0" fmla="*/ 307831 w 2943661"/>
              <a:gd name="connsiteY0" fmla="*/ 30054 h 560797"/>
              <a:gd name="connsiteX1" fmla="*/ 2635830 w 2943661"/>
              <a:gd name="connsiteY1" fmla="*/ 30054 h 560797"/>
              <a:gd name="connsiteX2" fmla="*/ 2943661 w 2943661"/>
              <a:gd name="connsiteY2" fmla="*/ 560797 h 560797"/>
              <a:gd name="connsiteX3" fmla="*/ 0 w 2943661"/>
              <a:gd name="connsiteY3" fmla="*/ 560797 h 560797"/>
              <a:gd name="connsiteX4" fmla="*/ 307831 w 2943661"/>
              <a:gd name="connsiteY4" fmla="*/ 30054 h 560797"/>
              <a:gd name="connsiteX0" fmla="*/ 307831 w 2943661"/>
              <a:gd name="connsiteY0" fmla="*/ 30054 h 560797"/>
              <a:gd name="connsiteX1" fmla="*/ 2635830 w 2943661"/>
              <a:gd name="connsiteY1" fmla="*/ 30054 h 560797"/>
              <a:gd name="connsiteX2" fmla="*/ 2943661 w 2943661"/>
              <a:gd name="connsiteY2" fmla="*/ 560797 h 560797"/>
              <a:gd name="connsiteX3" fmla="*/ 0 w 2943661"/>
              <a:gd name="connsiteY3" fmla="*/ 560797 h 560797"/>
              <a:gd name="connsiteX4" fmla="*/ 307831 w 2943661"/>
              <a:gd name="connsiteY4" fmla="*/ 30054 h 560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3661" h="560797">
                <a:moveTo>
                  <a:pt x="307831" y="30054"/>
                </a:moveTo>
                <a:cubicBezTo>
                  <a:pt x="1073198" y="104482"/>
                  <a:pt x="1817300" y="-65639"/>
                  <a:pt x="2635830" y="30054"/>
                </a:cubicBezTo>
                <a:cubicBezTo>
                  <a:pt x="2738440" y="206968"/>
                  <a:pt x="2755991" y="405148"/>
                  <a:pt x="2943661" y="560797"/>
                </a:cubicBezTo>
                <a:cubicBezTo>
                  <a:pt x="1973073" y="475737"/>
                  <a:pt x="981220" y="560797"/>
                  <a:pt x="0" y="560797"/>
                </a:cubicBezTo>
                <a:cubicBezTo>
                  <a:pt x="102610" y="383883"/>
                  <a:pt x="269017" y="228233"/>
                  <a:pt x="307831" y="3005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
          <p:cNvSpPr/>
          <p:nvPr/>
        </p:nvSpPr>
        <p:spPr>
          <a:xfrm>
            <a:off x="2997518" y="3552704"/>
            <a:ext cx="3148965" cy="712310"/>
          </a:xfrm>
          <a:custGeom>
            <a:avLst/>
            <a:gdLst>
              <a:gd name="connsiteX0" fmla="*/ 519559 w 4198620"/>
              <a:gd name="connsiteY0" fmla="*/ 0 h 895791"/>
              <a:gd name="connsiteX1" fmla="*/ 3679061 w 4198620"/>
              <a:gd name="connsiteY1" fmla="*/ 0 h 895791"/>
              <a:gd name="connsiteX2" fmla="*/ 4198620 w 4198620"/>
              <a:gd name="connsiteY2" fmla="*/ 895791 h 895791"/>
              <a:gd name="connsiteX3" fmla="*/ 0 w 4198620"/>
              <a:gd name="connsiteY3" fmla="*/ 895791 h 895791"/>
              <a:gd name="connsiteX4" fmla="*/ 519559 w 4198620"/>
              <a:gd name="connsiteY4" fmla="*/ 0 h 895791"/>
              <a:gd name="connsiteX0" fmla="*/ 519559 w 4198620"/>
              <a:gd name="connsiteY0" fmla="*/ 0 h 895791"/>
              <a:gd name="connsiteX1" fmla="*/ 3679061 w 4198620"/>
              <a:gd name="connsiteY1" fmla="*/ 0 h 895791"/>
              <a:gd name="connsiteX2" fmla="*/ 4198620 w 4198620"/>
              <a:gd name="connsiteY2" fmla="*/ 895791 h 895791"/>
              <a:gd name="connsiteX3" fmla="*/ 0 w 4198620"/>
              <a:gd name="connsiteY3" fmla="*/ 895791 h 895791"/>
              <a:gd name="connsiteX4" fmla="*/ 519559 w 4198620"/>
              <a:gd name="connsiteY4" fmla="*/ 0 h 895791"/>
              <a:gd name="connsiteX0" fmla="*/ 519559 w 4198620"/>
              <a:gd name="connsiteY0" fmla="*/ 70883 h 966674"/>
              <a:gd name="connsiteX1" fmla="*/ 3679061 w 4198620"/>
              <a:gd name="connsiteY1" fmla="*/ 70883 h 966674"/>
              <a:gd name="connsiteX2" fmla="*/ 4198620 w 4198620"/>
              <a:gd name="connsiteY2" fmla="*/ 966674 h 966674"/>
              <a:gd name="connsiteX3" fmla="*/ 0 w 4198620"/>
              <a:gd name="connsiteY3" fmla="*/ 966674 h 966674"/>
              <a:gd name="connsiteX4" fmla="*/ 519559 w 4198620"/>
              <a:gd name="connsiteY4" fmla="*/ 70883 h 966674"/>
              <a:gd name="connsiteX0" fmla="*/ 519559 w 4198620"/>
              <a:gd name="connsiteY0" fmla="*/ 53828 h 949619"/>
              <a:gd name="connsiteX1" fmla="*/ 3679061 w 4198620"/>
              <a:gd name="connsiteY1" fmla="*/ 53828 h 949619"/>
              <a:gd name="connsiteX2" fmla="*/ 4198620 w 4198620"/>
              <a:gd name="connsiteY2" fmla="*/ 949619 h 949619"/>
              <a:gd name="connsiteX3" fmla="*/ 0 w 4198620"/>
              <a:gd name="connsiteY3" fmla="*/ 949619 h 949619"/>
              <a:gd name="connsiteX4" fmla="*/ 519559 w 4198620"/>
              <a:gd name="connsiteY4" fmla="*/ 53828 h 949619"/>
              <a:gd name="connsiteX0" fmla="*/ 519559 w 4198620"/>
              <a:gd name="connsiteY0" fmla="*/ 53828 h 949619"/>
              <a:gd name="connsiteX1" fmla="*/ 3679061 w 4198620"/>
              <a:gd name="connsiteY1" fmla="*/ 53828 h 949619"/>
              <a:gd name="connsiteX2" fmla="*/ 4198620 w 4198620"/>
              <a:gd name="connsiteY2" fmla="*/ 949619 h 949619"/>
              <a:gd name="connsiteX3" fmla="*/ 0 w 4198620"/>
              <a:gd name="connsiteY3" fmla="*/ 949619 h 949619"/>
              <a:gd name="connsiteX4" fmla="*/ 519559 w 4198620"/>
              <a:gd name="connsiteY4" fmla="*/ 53828 h 94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949619">
                <a:moveTo>
                  <a:pt x="519559" y="53828"/>
                </a:moveTo>
                <a:cubicBezTo>
                  <a:pt x="1572726" y="149521"/>
                  <a:pt x="2604629" y="-105660"/>
                  <a:pt x="3679061" y="53828"/>
                </a:cubicBezTo>
                <a:lnTo>
                  <a:pt x="4198620" y="949619"/>
                </a:lnTo>
                <a:cubicBezTo>
                  <a:pt x="2777814" y="747600"/>
                  <a:pt x="1399540" y="949619"/>
                  <a:pt x="0" y="949619"/>
                </a:cubicBezTo>
                <a:cubicBezTo>
                  <a:pt x="258246" y="672287"/>
                  <a:pt x="346373" y="352425"/>
                  <a:pt x="519559" y="5382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3"/>
          <p:cNvSpPr txBox="1"/>
          <p:nvPr/>
        </p:nvSpPr>
        <p:spPr>
          <a:xfrm>
            <a:off x="4241862" y="3813615"/>
            <a:ext cx="702653" cy="238496"/>
          </a:xfrm>
          <a:prstGeom prst="rect">
            <a:avLst/>
          </a:prstGeom>
          <a:noFill/>
        </p:spPr>
        <p:txBody>
          <a:bodyPr wrap="none" lIns="68577" tIns="34289" rIns="68577" bIns="34289" rtlCol="0">
            <a:spAutoFit/>
          </a:bodyPr>
          <a:lstStyle/>
          <a:p>
            <a:r>
              <a:rPr lang="zh-CN" altLang="en-US" sz="11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1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5" name="TextBox 14"/>
          <p:cNvSpPr txBox="1"/>
          <p:nvPr/>
        </p:nvSpPr>
        <p:spPr>
          <a:xfrm>
            <a:off x="4146426" y="3139021"/>
            <a:ext cx="702653" cy="238496"/>
          </a:xfrm>
          <a:prstGeom prst="rect">
            <a:avLst/>
          </a:prstGeom>
          <a:noFill/>
        </p:spPr>
        <p:txBody>
          <a:bodyPr wrap="none" lIns="68577" tIns="34289" rIns="68577" bIns="34289" rtlCol="0">
            <a:spAutoFit/>
          </a:bodyPr>
          <a:lstStyle/>
          <a:p>
            <a:r>
              <a:rPr lang="zh-CN" altLang="en-US" sz="11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1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6" name="TextBox 15"/>
          <p:cNvSpPr txBox="1"/>
          <p:nvPr/>
        </p:nvSpPr>
        <p:spPr>
          <a:xfrm>
            <a:off x="4190165" y="2603333"/>
            <a:ext cx="702653" cy="238496"/>
          </a:xfrm>
          <a:prstGeom prst="rect">
            <a:avLst/>
          </a:prstGeom>
          <a:noFill/>
        </p:spPr>
        <p:txBody>
          <a:bodyPr wrap="none" lIns="68577" tIns="34289" rIns="68577" bIns="34289" rtlCol="0">
            <a:spAutoFit/>
          </a:bodyPr>
          <a:lstStyle/>
          <a:p>
            <a:r>
              <a:rPr lang="zh-CN" altLang="en-US" sz="11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1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7" name="TextBox 16"/>
          <p:cNvSpPr txBox="1"/>
          <p:nvPr/>
        </p:nvSpPr>
        <p:spPr>
          <a:xfrm>
            <a:off x="4262231" y="2051745"/>
            <a:ext cx="600078" cy="207723"/>
          </a:xfrm>
          <a:prstGeom prst="rect">
            <a:avLst/>
          </a:prstGeom>
          <a:noFill/>
        </p:spPr>
        <p:txBody>
          <a:bodyPr wrap="none" lIns="68577" tIns="34289" rIns="68577" bIns="34289" rtlCol="0">
            <a:spAutoFit/>
          </a:bodyPr>
          <a:lstStyle/>
          <a:p>
            <a:r>
              <a:rPr lang="zh-CN" altLang="en-US" sz="900" b="1" dirty="0">
                <a:solidFill>
                  <a:schemeClr val="bg1">
                    <a:lumMod val="9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p:txBody>
      </p:sp>
      <p:sp>
        <p:nvSpPr>
          <p:cNvPr id="18" name="Oval 17"/>
          <p:cNvSpPr/>
          <p:nvPr/>
        </p:nvSpPr>
        <p:spPr>
          <a:xfrm>
            <a:off x="685800" y="1575612"/>
            <a:ext cx="374798" cy="3748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1</a:t>
            </a:r>
          </a:p>
        </p:txBody>
      </p:sp>
      <p:sp>
        <p:nvSpPr>
          <p:cNvPr id="19" name="TextBox 18"/>
          <p:cNvSpPr txBox="1"/>
          <p:nvPr/>
        </p:nvSpPr>
        <p:spPr>
          <a:xfrm>
            <a:off x="1152901" y="1543716"/>
            <a:ext cx="1844617" cy="500060"/>
          </a:xfrm>
          <a:prstGeom prst="rect">
            <a:avLst/>
          </a:prstGeom>
          <a:noFill/>
        </p:spPr>
        <p:txBody>
          <a:bodyPr wrap="square" lIns="68577" tIns="34289" rIns="68577" bIns="34289" rtlCol="0">
            <a:spAutoFit/>
          </a:bodyPr>
          <a:lstStyle/>
          <a:p>
            <a:r>
              <a:rPr lang="zh-CN" altLang="en-US" sz="1200"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sp>
        <p:nvSpPr>
          <p:cNvPr id="20" name="Oval 19"/>
          <p:cNvSpPr/>
          <p:nvPr/>
        </p:nvSpPr>
        <p:spPr>
          <a:xfrm>
            <a:off x="685800" y="2529688"/>
            <a:ext cx="374798" cy="3748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2</a:t>
            </a:r>
          </a:p>
        </p:txBody>
      </p:sp>
      <p:sp>
        <p:nvSpPr>
          <p:cNvPr id="21" name="TextBox 20"/>
          <p:cNvSpPr txBox="1"/>
          <p:nvPr/>
        </p:nvSpPr>
        <p:spPr>
          <a:xfrm>
            <a:off x="1152901" y="2497792"/>
            <a:ext cx="1844617" cy="500060"/>
          </a:xfrm>
          <a:prstGeom prst="rect">
            <a:avLst/>
          </a:prstGeom>
          <a:noFill/>
        </p:spPr>
        <p:txBody>
          <a:bodyPr wrap="square" lIns="68577" tIns="34289" rIns="68577" bIns="34289" rtlCol="0">
            <a:spAutoFit/>
          </a:bodyPr>
          <a:lstStyle/>
          <a:p>
            <a:r>
              <a:rPr lang="zh-CN" altLang="en-US" sz="12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sp>
        <p:nvSpPr>
          <p:cNvPr id="22" name="Oval 21"/>
          <p:cNvSpPr/>
          <p:nvPr/>
        </p:nvSpPr>
        <p:spPr>
          <a:xfrm>
            <a:off x="8083403" y="1575612"/>
            <a:ext cx="374798" cy="3748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dirty="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4</a:t>
            </a:r>
          </a:p>
        </p:txBody>
      </p:sp>
      <p:sp>
        <p:nvSpPr>
          <p:cNvPr id="23" name="TextBox 22"/>
          <p:cNvSpPr txBox="1"/>
          <p:nvPr/>
        </p:nvSpPr>
        <p:spPr>
          <a:xfrm>
            <a:off x="6146483" y="1543715"/>
            <a:ext cx="1844618" cy="500060"/>
          </a:xfrm>
          <a:prstGeom prst="rect">
            <a:avLst/>
          </a:prstGeom>
          <a:noFill/>
        </p:spPr>
        <p:txBody>
          <a:bodyPr wrap="square" lIns="68577" tIns="34289" rIns="68577" bIns="34289" rtlCol="0">
            <a:spAutoFit/>
          </a:bodyPr>
          <a:lstStyle/>
          <a:p>
            <a:pPr algn="r"/>
            <a:r>
              <a:rPr lang="zh-CN" altLang="en-US" sz="12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sp>
        <p:nvSpPr>
          <p:cNvPr id="24" name="Oval 23"/>
          <p:cNvSpPr/>
          <p:nvPr/>
        </p:nvSpPr>
        <p:spPr>
          <a:xfrm>
            <a:off x="8083403" y="2532670"/>
            <a:ext cx="374798" cy="3748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5</a:t>
            </a:r>
          </a:p>
        </p:txBody>
      </p:sp>
      <p:sp>
        <p:nvSpPr>
          <p:cNvPr id="25" name="TextBox 24"/>
          <p:cNvSpPr txBox="1"/>
          <p:nvPr/>
        </p:nvSpPr>
        <p:spPr>
          <a:xfrm>
            <a:off x="6152344" y="2500774"/>
            <a:ext cx="1838757" cy="500060"/>
          </a:xfrm>
          <a:prstGeom prst="rect">
            <a:avLst/>
          </a:prstGeom>
          <a:noFill/>
        </p:spPr>
        <p:txBody>
          <a:bodyPr wrap="square" lIns="68577" tIns="34289" rIns="68577" bIns="34289" rtlCol="0">
            <a:spAutoFit/>
          </a:bodyPr>
          <a:lstStyle/>
          <a:p>
            <a:pPr algn="r"/>
            <a:r>
              <a:rPr lang="zh-CN" altLang="en-US" sz="1200"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sp>
        <p:nvSpPr>
          <p:cNvPr id="26" name="Oval 25"/>
          <p:cNvSpPr/>
          <p:nvPr/>
        </p:nvSpPr>
        <p:spPr>
          <a:xfrm>
            <a:off x="685800" y="3483763"/>
            <a:ext cx="374798" cy="3748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3</a:t>
            </a:r>
          </a:p>
        </p:txBody>
      </p:sp>
      <p:sp>
        <p:nvSpPr>
          <p:cNvPr id="27" name="TextBox 26"/>
          <p:cNvSpPr txBox="1"/>
          <p:nvPr/>
        </p:nvSpPr>
        <p:spPr>
          <a:xfrm>
            <a:off x="1152901" y="3451867"/>
            <a:ext cx="1844617" cy="500060"/>
          </a:xfrm>
          <a:prstGeom prst="rect">
            <a:avLst/>
          </a:prstGeom>
          <a:noFill/>
        </p:spPr>
        <p:txBody>
          <a:bodyPr wrap="square" lIns="68577" tIns="34289" rIns="68577" bIns="34289" rtlCol="0">
            <a:spAutoFit/>
          </a:bodyPr>
          <a:lstStyle/>
          <a:p>
            <a:r>
              <a:rPr lang="zh-CN" altLang="en-US" sz="1200"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sp>
        <p:nvSpPr>
          <p:cNvPr id="28" name="Oval 27"/>
          <p:cNvSpPr/>
          <p:nvPr/>
        </p:nvSpPr>
        <p:spPr>
          <a:xfrm>
            <a:off x="8083403" y="3489729"/>
            <a:ext cx="374798" cy="3748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r>
              <a:rPr lang="en-US">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rPr>
              <a:t>6</a:t>
            </a:r>
          </a:p>
        </p:txBody>
      </p:sp>
      <p:sp>
        <p:nvSpPr>
          <p:cNvPr id="29" name="TextBox 28"/>
          <p:cNvSpPr txBox="1"/>
          <p:nvPr/>
        </p:nvSpPr>
        <p:spPr>
          <a:xfrm>
            <a:off x="6240102" y="3457832"/>
            <a:ext cx="1750999" cy="623150"/>
          </a:xfrm>
          <a:prstGeom prst="rect">
            <a:avLst/>
          </a:prstGeom>
          <a:noFill/>
        </p:spPr>
        <p:txBody>
          <a:bodyPr wrap="square" lIns="68577" tIns="34289" rIns="68577" bIns="34289" rtlCol="0">
            <a:spAutoFit/>
          </a:bodyPr>
          <a:lstStyle/>
          <a:p>
            <a:pPr algn="r"/>
            <a:r>
              <a:rPr lang="zh-CN" altLang="en-US" sz="12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1200" b="1" dirty="0">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8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p>
        </p:txBody>
      </p:sp>
    </p:spTree>
    <p:extLst>
      <p:ext uri="{BB962C8B-B14F-4D97-AF65-F5344CB8AC3E}">
        <p14:creationId xmlns:p14="http://schemas.microsoft.com/office/powerpoint/2010/main" val="357501316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inVertical)">
                                      <p:cBhvr>
                                        <p:cTn id="36" dur="500"/>
                                        <p:tgtEl>
                                          <p:spTgt spid="14"/>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inVertical)">
                                      <p:cBhvr>
                                        <p:cTn id="42" dur="500"/>
                                        <p:tgtEl>
                                          <p:spTgt spid="16"/>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inVertic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3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strVal val="4*#ppt_w"/>
                                          </p:val>
                                        </p:tav>
                                        <p:tav tm="100000">
                                          <p:val>
                                            <p:strVal val="#ppt_w"/>
                                          </p:val>
                                        </p:tav>
                                      </p:tavLst>
                                    </p:anim>
                                    <p:anim calcmode="lin" valueType="num">
                                      <p:cBhvr>
                                        <p:cTn id="51" dur="500" fill="hold"/>
                                        <p:tgtEl>
                                          <p:spTgt spid="18"/>
                                        </p:tgtEl>
                                        <p:attrNameLst>
                                          <p:attrName>ppt_h</p:attrName>
                                        </p:attrNameLst>
                                      </p:cBhvr>
                                      <p:tavLst>
                                        <p:tav tm="0">
                                          <p:val>
                                            <p:strVal val="4*#ppt_h"/>
                                          </p:val>
                                        </p:tav>
                                        <p:tav tm="100000">
                                          <p:val>
                                            <p:strVal val="#ppt_h"/>
                                          </p:val>
                                        </p:tav>
                                      </p:tavLst>
                                    </p:anim>
                                  </p:childTnLst>
                                </p:cTn>
                              </p:par>
                              <p:par>
                                <p:cTn id="52" presetID="23" presetClass="entr" presetSubtype="32"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strVal val="4*#ppt_w"/>
                                          </p:val>
                                        </p:tav>
                                        <p:tav tm="100000">
                                          <p:val>
                                            <p:strVal val="#ppt_w"/>
                                          </p:val>
                                        </p:tav>
                                      </p:tavLst>
                                    </p:anim>
                                    <p:anim calcmode="lin" valueType="num">
                                      <p:cBhvr>
                                        <p:cTn id="55" dur="500" fill="hold"/>
                                        <p:tgtEl>
                                          <p:spTgt spid="20"/>
                                        </p:tgtEl>
                                        <p:attrNameLst>
                                          <p:attrName>ppt_h</p:attrName>
                                        </p:attrNameLst>
                                      </p:cBhvr>
                                      <p:tavLst>
                                        <p:tav tm="0">
                                          <p:val>
                                            <p:strVal val="4*#ppt_h"/>
                                          </p:val>
                                        </p:tav>
                                        <p:tav tm="100000">
                                          <p:val>
                                            <p:strVal val="#ppt_h"/>
                                          </p:val>
                                        </p:tav>
                                      </p:tavLst>
                                    </p:anim>
                                  </p:childTnLst>
                                </p:cTn>
                              </p:par>
                              <p:par>
                                <p:cTn id="56" presetID="23" presetClass="entr" presetSubtype="32"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strVal val="4*#ppt_w"/>
                                          </p:val>
                                        </p:tav>
                                        <p:tav tm="100000">
                                          <p:val>
                                            <p:strVal val="#ppt_w"/>
                                          </p:val>
                                        </p:tav>
                                      </p:tavLst>
                                    </p:anim>
                                    <p:anim calcmode="lin" valueType="num">
                                      <p:cBhvr>
                                        <p:cTn id="59" dur="500" fill="hold"/>
                                        <p:tgtEl>
                                          <p:spTgt spid="26"/>
                                        </p:tgtEl>
                                        <p:attrNameLst>
                                          <p:attrName>ppt_h</p:attrName>
                                        </p:attrNameLst>
                                      </p:cBhvr>
                                      <p:tavLst>
                                        <p:tav tm="0">
                                          <p:val>
                                            <p:strVal val="4*#ppt_h"/>
                                          </p:val>
                                        </p:tav>
                                        <p:tav tm="100000">
                                          <p:val>
                                            <p:strVal val="#ppt_h"/>
                                          </p:val>
                                        </p:tav>
                                      </p:tavLst>
                                    </p:anim>
                                  </p:childTnLst>
                                </p:cTn>
                              </p:par>
                              <p:par>
                                <p:cTn id="60" presetID="23" presetClass="entr" presetSubtype="32"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strVal val="4*#ppt_w"/>
                                          </p:val>
                                        </p:tav>
                                        <p:tav tm="100000">
                                          <p:val>
                                            <p:strVal val="#ppt_w"/>
                                          </p:val>
                                        </p:tav>
                                      </p:tavLst>
                                    </p:anim>
                                    <p:anim calcmode="lin" valueType="num">
                                      <p:cBhvr>
                                        <p:cTn id="63" dur="500" fill="hold"/>
                                        <p:tgtEl>
                                          <p:spTgt spid="22"/>
                                        </p:tgtEl>
                                        <p:attrNameLst>
                                          <p:attrName>ppt_h</p:attrName>
                                        </p:attrNameLst>
                                      </p:cBhvr>
                                      <p:tavLst>
                                        <p:tav tm="0">
                                          <p:val>
                                            <p:strVal val="4*#ppt_h"/>
                                          </p:val>
                                        </p:tav>
                                        <p:tav tm="100000">
                                          <p:val>
                                            <p:strVal val="#ppt_h"/>
                                          </p:val>
                                        </p:tav>
                                      </p:tavLst>
                                    </p:anim>
                                  </p:childTnLst>
                                </p:cTn>
                              </p:par>
                              <p:par>
                                <p:cTn id="64" presetID="23" presetClass="entr" presetSubtype="32"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strVal val="4*#ppt_w"/>
                                          </p:val>
                                        </p:tav>
                                        <p:tav tm="100000">
                                          <p:val>
                                            <p:strVal val="#ppt_w"/>
                                          </p:val>
                                        </p:tav>
                                      </p:tavLst>
                                    </p:anim>
                                    <p:anim calcmode="lin" valueType="num">
                                      <p:cBhvr>
                                        <p:cTn id="67" dur="500" fill="hold"/>
                                        <p:tgtEl>
                                          <p:spTgt spid="24"/>
                                        </p:tgtEl>
                                        <p:attrNameLst>
                                          <p:attrName>ppt_h</p:attrName>
                                        </p:attrNameLst>
                                      </p:cBhvr>
                                      <p:tavLst>
                                        <p:tav tm="0">
                                          <p:val>
                                            <p:strVal val="4*#ppt_h"/>
                                          </p:val>
                                        </p:tav>
                                        <p:tav tm="100000">
                                          <p:val>
                                            <p:strVal val="#ppt_h"/>
                                          </p:val>
                                        </p:tav>
                                      </p:tavLst>
                                    </p:anim>
                                  </p:childTnLst>
                                </p:cTn>
                              </p:par>
                              <p:par>
                                <p:cTn id="68" presetID="23" presetClass="entr" presetSubtype="32"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 calcmode="lin" valueType="num">
                                      <p:cBhvr>
                                        <p:cTn id="70" dur="500" fill="hold"/>
                                        <p:tgtEl>
                                          <p:spTgt spid="28"/>
                                        </p:tgtEl>
                                        <p:attrNameLst>
                                          <p:attrName>ppt_w</p:attrName>
                                        </p:attrNameLst>
                                      </p:cBhvr>
                                      <p:tavLst>
                                        <p:tav tm="0">
                                          <p:val>
                                            <p:strVal val="4*#ppt_w"/>
                                          </p:val>
                                        </p:tav>
                                        <p:tav tm="100000">
                                          <p:val>
                                            <p:strVal val="#ppt_w"/>
                                          </p:val>
                                        </p:tav>
                                      </p:tavLst>
                                    </p:anim>
                                    <p:anim calcmode="lin" valueType="num">
                                      <p:cBhvr>
                                        <p:cTn id="71" dur="500" fill="hold"/>
                                        <p:tgtEl>
                                          <p:spTgt spid="28"/>
                                        </p:tgtEl>
                                        <p:attrNameLst>
                                          <p:attrName>ppt_h</p:attrName>
                                        </p:attrNameLst>
                                      </p:cBhvr>
                                      <p:tavLst>
                                        <p:tav tm="0">
                                          <p:val>
                                            <p:strVal val="4*#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9" presetClass="entr" presetSubtype="0" decel="10000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 calcmode="lin" valueType="num">
                                      <p:cBhvr>
                                        <p:cTn id="78" dur="500" fill="hold"/>
                                        <p:tgtEl>
                                          <p:spTgt spid="19"/>
                                        </p:tgtEl>
                                        <p:attrNameLst>
                                          <p:attrName>style.rotation</p:attrName>
                                        </p:attrNameLst>
                                      </p:cBhvr>
                                      <p:tavLst>
                                        <p:tav tm="0">
                                          <p:val>
                                            <p:fltVal val="360"/>
                                          </p:val>
                                        </p:tav>
                                        <p:tav tm="100000">
                                          <p:val>
                                            <p:fltVal val="0"/>
                                          </p:val>
                                        </p:tav>
                                      </p:tavLst>
                                    </p:anim>
                                    <p:animEffect transition="in" filter="fade">
                                      <p:cBhvr>
                                        <p:cTn id="79" dur="500"/>
                                        <p:tgtEl>
                                          <p:spTgt spid="19"/>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 calcmode="lin" valueType="num">
                                      <p:cBhvr>
                                        <p:cTn id="84" dur="500" fill="hold"/>
                                        <p:tgtEl>
                                          <p:spTgt spid="21"/>
                                        </p:tgtEl>
                                        <p:attrNameLst>
                                          <p:attrName>style.rotation</p:attrName>
                                        </p:attrNameLst>
                                      </p:cBhvr>
                                      <p:tavLst>
                                        <p:tav tm="0">
                                          <p:val>
                                            <p:fltVal val="360"/>
                                          </p:val>
                                        </p:tav>
                                        <p:tav tm="100000">
                                          <p:val>
                                            <p:fltVal val="0"/>
                                          </p:val>
                                        </p:tav>
                                      </p:tavLst>
                                    </p:anim>
                                    <p:animEffect transition="in" filter="fade">
                                      <p:cBhvr>
                                        <p:cTn id="85" dur="500"/>
                                        <p:tgtEl>
                                          <p:spTgt spid="21"/>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p:cTn id="88" dur="500" fill="hold"/>
                                        <p:tgtEl>
                                          <p:spTgt spid="27"/>
                                        </p:tgtEl>
                                        <p:attrNameLst>
                                          <p:attrName>ppt_w</p:attrName>
                                        </p:attrNameLst>
                                      </p:cBhvr>
                                      <p:tavLst>
                                        <p:tav tm="0">
                                          <p:val>
                                            <p:fltVal val="0"/>
                                          </p:val>
                                        </p:tav>
                                        <p:tav tm="100000">
                                          <p:val>
                                            <p:strVal val="#ppt_w"/>
                                          </p:val>
                                        </p:tav>
                                      </p:tavLst>
                                    </p:anim>
                                    <p:anim calcmode="lin" valueType="num">
                                      <p:cBhvr>
                                        <p:cTn id="89" dur="500" fill="hold"/>
                                        <p:tgtEl>
                                          <p:spTgt spid="27"/>
                                        </p:tgtEl>
                                        <p:attrNameLst>
                                          <p:attrName>ppt_h</p:attrName>
                                        </p:attrNameLst>
                                      </p:cBhvr>
                                      <p:tavLst>
                                        <p:tav tm="0">
                                          <p:val>
                                            <p:fltVal val="0"/>
                                          </p:val>
                                        </p:tav>
                                        <p:tav tm="100000">
                                          <p:val>
                                            <p:strVal val="#ppt_h"/>
                                          </p:val>
                                        </p:tav>
                                      </p:tavLst>
                                    </p:anim>
                                    <p:anim calcmode="lin" valueType="num">
                                      <p:cBhvr>
                                        <p:cTn id="90" dur="500" fill="hold"/>
                                        <p:tgtEl>
                                          <p:spTgt spid="27"/>
                                        </p:tgtEl>
                                        <p:attrNameLst>
                                          <p:attrName>style.rotation</p:attrName>
                                        </p:attrNameLst>
                                      </p:cBhvr>
                                      <p:tavLst>
                                        <p:tav tm="0">
                                          <p:val>
                                            <p:fltVal val="360"/>
                                          </p:val>
                                        </p:tav>
                                        <p:tav tm="100000">
                                          <p:val>
                                            <p:fltVal val="0"/>
                                          </p:val>
                                        </p:tav>
                                      </p:tavLst>
                                    </p:anim>
                                    <p:animEffect transition="in" filter="fade">
                                      <p:cBhvr>
                                        <p:cTn id="91" dur="500"/>
                                        <p:tgtEl>
                                          <p:spTgt spid="27"/>
                                        </p:tgtEl>
                                      </p:cBhvr>
                                    </p:animEffect>
                                  </p:childTnLst>
                                </p:cTn>
                              </p:par>
                              <p:par>
                                <p:cTn id="92" presetID="49" presetClass="entr" presetSubtype="0" decel="10000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p:cTn id="94" dur="500" fill="hold"/>
                                        <p:tgtEl>
                                          <p:spTgt spid="23"/>
                                        </p:tgtEl>
                                        <p:attrNameLst>
                                          <p:attrName>ppt_w</p:attrName>
                                        </p:attrNameLst>
                                      </p:cBhvr>
                                      <p:tavLst>
                                        <p:tav tm="0">
                                          <p:val>
                                            <p:fltVal val="0"/>
                                          </p:val>
                                        </p:tav>
                                        <p:tav tm="100000">
                                          <p:val>
                                            <p:strVal val="#ppt_w"/>
                                          </p:val>
                                        </p:tav>
                                      </p:tavLst>
                                    </p:anim>
                                    <p:anim calcmode="lin" valueType="num">
                                      <p:cBhvr>
                                        <p:cTn id="95" dur="500" fill="hold"/>
                                        <p:tgtEl>
                                          <p:spTgt spid="23"/>
                                        </p:tgtEl>
                                        <p:attrNameLst>
                                          <p:attrName>ppt_h</p:attrName>
                                        </p:attrNameLst>
                                      </p:cBhvr>
                                      <p:tavLst>
                                        <p:tav tm="0">
                                          <p:val>
                                            <p:fltVal val="0"/>
                                          </p:val>
                                        </p:tav>
                                        <p:tav tm="100000">
                                          <p:val>
                                            <p:strVal val="#ppt_h"/>
                                          </p:val>
                                        </p:tav>
                                      </p:tavLst>
                                    </p:anim>
                                    <p:anim calcmode="lin" valueType="num">
                                      <p:cBhvr>
                                        <p:cTn id="96" dur="500" fill="hold"/>
                                        <p:tgtEl>
                                          <p:spTgt spid="23"/>
                                        </p:tgtEl>
                                        <p:attrNameLst>
                                          <p:attrName>style.rotation</p:attrName>
                                        </p:attrNameLst>
                                      </p:cBhvr>
                                      <p:tavLst>
                                        <p:tav tm="0">
                                          <p:val>
                                            <p:fltVal val="360"/>
                                          </p:val>
                                        </p:tav>
                                        <p:tav tm="100000">
                                          <p:val>
                                            <p:fltVal val="0"/>
                                          </p:val>
                                        </p:tav>
                                      </p:tavLst>
                                    </p:anim>
                                    <p:animEffect transition="in" filter="fade">
                                      <p:cBhvr>
                                        <p:cTn id="97" dur="500"/>
                                        <p:tgtEl>
                                          <p:spTgt spid="23"/>
                                        </p:tgtEl>
                                      </p:cBhvr>
                                    </p:animEffect>
                                  </p:childTnLst>
                                </p:cTn>
                              </p:par>
                              <p:par>
                                <p:cTn id="98" presetID="49" presetClass="entr" presetSubtype="0" decel="10000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 calcmode="lin" valueType="num">
                                      <p:cBhvr>
                                        <p:cTn id="100" dur="500" fill="hold"/>
                                        <p:tgtEl>
                                          <p:spTgt spid="25"/>
                                        </p:tgtEl>
                                        <p:attrNameLst>
                                          <p:attrName>ppt_w</p:attrName>
                                        </p:attrNameLst>
                                      </p:cBhvr>
                                      <p:tavLst>
                                        <p:tav tm="0">
                                          <p:val>
                                            <p:fltVal val="0"/>
                                          </p:val>
                                        </p:tav>
                                        <p:tav tm="100000">
                                          <p:val>
                                            <p:strVal val="#ppt_w"/>
                                          </p:val>
                                        </p:tav>
                                      </p:tavLst>
                                    </p:anim>
                                    <p:anim calcmode="lin" valueType="num">
                                      <p:cBhvr>
                                        <p:cTn id="101" dur="500" fill="hold"/>
                                        <p:tgtEl>
                                          <p:spTgt spid="25"/>
                                        </p:tgtEl>
                                        <p:attrNameLst>
                                          <p:attrName>ppt_h</p:attrName>
                                        </p:attrNameLst>
                                      </p:cBhvr>
                                      <p:tavLst>
                                        <p:tav tm="0">
                                          <p:val>
                                            <p:fltVal val="0"/>
                                          </p:val>
                                        </p:tav>
                                        <p:tav tm="100000">
                                          <p:val>
                                            <p:strVal val="#ppt_h"/>
                                          </p:val>
                                        </p:tav>
                                      </p:tavLst>
                                    </p:anim>
                                    <p:anim calcmode="lin" valueType="num">
                                      <p:cBhvr>
                                        <p:cTn id="102" dur="500" fill="hold"/>
                                        <p:tgtEl>
                                          <p:spTgt spid="25"/>
                                        </p:tgtEl>
                                        <p:attrNameLst>
                                          <p:attrName>style.rotation</p:attrName>
                                        </p:attrNameLst>
                                      </p:cBhvr>
                                      <p:tavLst>
                                        <p:tav tm="0">
                                          <p:val>
                                            <p:fltVal val="360"/>
                                          </p:val>
                                        </p:tav>
                                        <p:tav tm="100000">
                                          <p:val>
                                            <p:fltVal val="0"/>
                                          </p:val>
                                        </p:tav>
                                      </p:tavLst>
                                    </p:anim>
                                    <p:animEffect transition="in" filter="fade">
                                      <p:cBhvr>
                                        <p:cTn id="103" dur="500"/>
                                        <p:tgtEl>
                                          <p:spTgt spid="25"/>
                                        </p:tgtEl>
                                      </p:cBhvr>
                                    </p:animEffect>
                                  </p:childTnLst>
                                </p:cTn>
                              </p:par>
                              <p:par>
                                <p:cTn id="104" presetID="49" presetClass="entr" presetSubtype="0" decel="10000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p:cTn id="106" dur="500" fill="hold"/>
                                        <p:tgtEl>
                                          <p:spTgt spid="29"/>
                                        </p:tgtEl>
                                        <p:attrNameLst>
                                          <p:attrName>ppt_w</p:attrName>
                                        </p:attrNameLst>
                                      </p:cBhvr>
                                      <p:tavLst>
                                        <p:tav tm="0">
                                          <p:val>
                                            <p:fltVal val="0"/>
                                          </p:val>
                                        </p:tav>
                                        <p:tav tm="100000">
                                          <p:val>
                                            <p:strVal val="#ppt_w"/>
                                          </p:val>
                                        </p:tav>
                                      </p:tavLst>
                                    </p:anim>
                                    <p:anim calcmode="lin" valueType="num">
                                      <p:cBhvr>
                                        <p:cTn id="107" dur="500" fill="hold"/>
                                        <p:tgtEl>
                                          <p:spTgt spid="29"/>
                                        </p:tgtEl>
                                        <p:attrNameLst>
                                          <p:attrName>ppt_h</p:attrName>
                                        </p:attrNameLst>
                                      </p:cBhvr>
                                      <p:tavLst>
                                        <p:tav tm="0">
                                          <p:val>
                                            <p:fltVal val="0"/>
                                          </p:val>
                                        </p:tav>
                                        <p:tav tm="100000">
                                          <p:val>
                                            <p:strVal val="#ppt_h"/>
                                          </p:val>
                                        </p:tav>
                                      </p:tavLst>
                                    </p:anim>
                                    <p:anim calcmode="lin" valueType="num">
                                      <p:cBhvr>
                                        <p:cTn id="108" dur="500" fill="hold"/>
                                        <p:tgtEl>
                                          <p:spTgt spid="29"/>
                                        </p:tgtEl>
                                        <p:attrNameLst>
                                          <p:attrName>style.rotation</p:attrName>
                                        </p:attrNameLst>
                                      </p:cBhvr>
                                      <p:tavLst>
                                        <p:tav tm="0">
                                          <p:val>
                                            <p:fltVal val="360"/>
                                          </p:val>
                                        </p:tav>
                                        <p:tav tm="100000">
                                          <p:val>
                                            <p:fltVal val="0"/>
                                          </p:val>
                                        </p:tav>
                                      </p:tavLst>
                                    </p:anim>
                                    <p:animEffect transition="in" filter="fade">
                                      <p:cBhvr>
                                        <p:cTn id="10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20" name="Freeform 28"/>
          <p:cNvSpPr/>
          <p:nvPr/>
        </p:nvSpPr>
        <p:spPr bwMode="auto">
          <a:xfrm>
            <a:off x="5154613" y="3181593"/>
            <a:ext cx="914400" cy="539823"/>
          </a:xfrm>
          <a:custGeom>
            <a:avLst/>
            <a:gdLst>
              <a:gd name="T0" fmla="*/ 0 w 576"/>
              <a:gd name="T1" fmla="*/ 340 h 340"/>
              <a:gd name="T2" fmla="*/ 576 w 576"/>
              <a:gd name="T3" fmla="*/ 340 h 340"/>
              <a:gd name="T4" fmla="*/ 576 w 576"/>
              <a:gd name="T5" fmla="*/ 0 h 340"/>
            </a:gdLst>
            <a:ahLst/>
            <a:cxnLst>
              <a:cxn ang="0">
                <a:pos x="T0" y="T1"/>
              </a:cxn>
              <a:cxn ang="0">
                <a:pos x="T2" y="T3"/>
              </a:cxn>
              <a:cxn ang="0">
                <a:pos x="T4" y="T5"/>
              </a:cxn>
            </a:cxnLst>
            <a:rect l="0" t="0" r="r" b="b"/>
            <a:pathLst>
              <a:path w="576" h="340">
                <a:moveTo>
                  <a:pt x="0" y="340"/>
                </a:moveTo>
                <a:lnTo>
                  <a:pt x="576" y="340"/>
                </a:lnTo>
                <a:lnTo>
                  <a:pt x="576" y="0"/>
                </a:lnTo>
              </a:path>
            </a:pathLst>
          </a:custGeom>
          <a:noFill/>
          <a:ln w="6350" cap="flat">
            <a:solidFill>
              <a:schemeClr val="accent3"/>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lIns="68577" tIns="34289" rIns="68577" bIns="34289"/>
          <a:lstStyle/>
          <a:p>
            <a:endParaRPr lang="zh-CN" altLang="en-US" dirty="0"/>
          </a:p>
        </p:txBody>
      </p:sp>
      <p:sp>
        <p:nvSpPr>
          <p:cNvPr id="33821" name="Line 29"/>
          <p:cNvSpPr>
            <a:spLocks noChangeShapeType="1"/>
          </p:cNvSpPr>
          <p:nvPr/>
        </p:nvSpPr>
        <p:spPr bwMode="auto">
          <a:xfrm>
            <a:off x="5154613" y="1554184"/>
            <a:ext cx="914400" cy="0"/>
          </a:xfrm>
          <a:prstGeom prst="line">
            <a:avLst/>
          </a:prstGeom>
          <a:noFill/>
          <a:ln w="6350">
            <a:solidFill>
              <a:schemeClr val="accent1"/>
            </a:solidFill>
            <a:prstDash val="dash"/>
            <a:miter lim="800000"/>
            <a:tailEnd type="oval" w="sm" len="sm"/>
          </a:ln>
          <a:extLst>
            <a:ext uri="{909E8E84-426E-40DD-AFC4-6F175D3DCCD1}">
              <a14:hiddenFill xmlns:a14="http://schemas.microsoft.com/office/drawing/2010/main">
                <a:noFill/>
              </a14:hiddenFill>
            </a:ext>
          </a:extLst>
        </p:spPr>
        <p:txBody>
          <a:bodyPr lIns="68577" tIns="34289" rIns="68577" bIns="34289"/>
          <a:lstStyle/>
          <a:p>
            <a:endParaRPr lang="zh-CN" altLang="en-US" dirty="0"/>
          </a:p>
        </p:txBody>
      </p:sp>
      <p:sp>
        <p:nvSpPr>
          <p:cNvPr id="33822" name="Freeform 30"/>
          <p:cNvSpPr/>
          <p:nvPr/>
        </p:nvSpPr>
        <p:spPr bwMode="auto">
          <a:xfrm>
            <a:off x="5154613" y="2020972"/>
            <a:ext cx="914400" cy="346122"/>
          </a:xfrm>
          <a:custGeom>
            <a:avLst/>
            <a:gdLst>
              <a:gd name="T0" fmla="*/ 0 w 576"/>
              <a:gd name="T1" fmla="*/ 0 h 218"/>
              <a:gd name="T2" fmla="*/ 576 w 576"/>
              <a:gd name="T3" fmla="*/ 0 h 218"/>
              <a:gd name="T4" fmla="*/ 576 w 576"/>
              <a:gd name="T5" fmla="*/ 218 h 218"/>
            </a:gdLst>
            <a:ahLst/>
            <a:cxnLst>
              <a:cxn ang="0">
                <a:pos x="T0" y="T1"/>
              </a:cxn>
              <a:cxn ang="0">
                <a:pos x="T2" y="T3"/>
              </a:cxn>
              <a:cxn ang="0">
                <a:pos x="T4" y="T5"/>
              </a:cxn>
            </a:cxnLst>
            <a:rect l="0" t="0" r="r" b="b"/>
            <a:pathLst>
              <a:path w="576" h="218">
                <a:moveTo>
                  <a:pt x="0" y="0"/>
                </a:moveTo>
                <a:lnTo>
                  <a:pt x="576" y="0"/>
                </a:lnTo>
                <a:lnTo>
                  <a:pt x="576" y="218"/>
                </a:lnTo>
              </a:path>
            </a:pathLst>
          </a:custGeom>
          <a:noFill/>
          <a:ln w="6350" cap="flat">
            <a:solidFill>
              <a:schemeClr val="accent2"/>
            </a:solidFill>
            <a:prstDash val="dash"/>
            <a:miter lim="800000"/>
            <a:tailEnd type="oval" w="sm" len="sm"/>
          </a:ln>
          <a:extLst>
            <a:ext uri="{909E8E84-426E-40DD-AFC4-6F175D3DCCD1}">
              <a14:hiddenFill xmlns:a14="http://schemas.microsoft.com/office/drawing/2010/main">
                <a:solidFill>
                  <a:srgbClr val="FFFFFF"/>
                </a:solidFill>
              </a14:hiddenFill>
            </a:ext>
          </a:extLst>
        </p:spPr>
        <p:txBody>
          <a:bodyPr lIns="68577" tIns="34289" rIns="68577" bIns="34289"/>
          <a:lstStyle/>
          <a:p>
            <a:endParaRPr lang="zh-CN" altLang="en-US" dirty="0"/>
          </a:p>
        </p:txBody>
      </p:sp>
      <p:grpSp>
        <p:nvGrpSpPr>
          <p:cNvPr id="2" name="Group 78"/>
          <p:cNvGrpSpPr/>
          <p:nvPr/>
        </p:nvGrpSpPr>
        <p:grpSpPr bwMode="auto">
          <a:xfrm>
            <a:off x="4572000" y="1190598"/>
            <a:ext cx="676275" cy="3394534"/>
            <a:chOff x="2880" y="712"/>
            <a:chExt cx="426" cy="2138"/>
          </a:xfrm>
        </p:grpSpPr>
        <p:sp>
          <p:nvSpPr>
            <p:cNvPr id="33825" name="Rectangle 33"/>
            <p:cNvSpPr>
              <a:spLocks noChangeArrowheads="1"/>
            </p:cNvSpPr>
            <p:nvPr/>
          </p:nvSpPr>
          <p:spPr bwMode="auto">
            <a:xfrm>
              <a:off x="2940" y="771"/>
              <a:ext cx="307" cy="1535"/>
            </a:xfrm>
            <a:prstGeom prst="rect">
              <a:avLst/>
            </a:prstGeom>
            <a:noFill/>
            <a:ln w="6350">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6" name="Freeform 34"/>
            <p:cNvSpPr/>
            <p:nvPr/>
          </p:nvSpPr>
          <p:spPr bwMode="auto">
            <a:xfrm>
              <a:off x="2940" y="771"/>
              <a:ext cx="307" cy="1535"/>
            </a:xfrm>
            <a:custGeom>
              <a:avLst/>
              <a:gdLst>
                <a:gd name="T0" fmla="*/ 307 w 307"/>
                <a:gd name="T1" fmla="*/ 0 h 1535"/>
                <a:gd name="T2" fmla="*/ 0 w 307"/>
                <a:gd name="T3" fmla="*/ 217 h 1535"/>
                <a:gd name="T4" fmla="*/ 143 w 307"/>
                <a:gd name="T5" fmla="*/ 321 h 1535"/>
                <a:gd name="T6" fmla="*/ 307 w 307"/>
                <a:gd name="T7" fmla="*/ 464 h 1535"/>
                <a:gd name="T8" fmla="*/ 143 w 307"/>
                <a:gd name="T9" fmla="*/ 631 h 1535"/>
                <a:gd name="T10" fmla="*/ 0 w 307"/>
                <a:gd name="T11" fmla="*/ 853 h 1535"/>
                <a:gd name="T12" fmla="*/ 111 w 307"/>
                <a:gd name="T13" fmla="*/ 1058 h 1535"/>
                <a:gd name="T14" fmla="*/ 307 w 307"/>
                <a:gd name="T15" fmla="*/ 957 h 1535"/>
                <a:gd name="T16" fmla="*/ 126 w 307"/>
                <a:gd name="T17" fmla="*/ 1269 h 1535"/>
                <a:gd name="T18" fmla="*/ 307 w 307"/>
                <a:gd name="T19" fmla="*/ 1535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535">
                  <a:moveTo>
                    <a:pt x="307" y="0"/>
                  </a:moveTo>
                  <a:lnTo>
                    <a:pt x="0" y="217"/>
                  </a:lnTo>
                  <a:lnTo>
                    <a:pt x="143" y="321"/>
                  </a:lnTo>
                  <a:lnTo>
                    <a:pt x="307" y="464"/>
                  </a:lnTo>
                  <a:lnTo>
                    <a:pt x="143" y="631"/>
                  </a:lnTo>
                  <a:lnTo>
                    <a:pt x="0" y="853"/>
                  </a:lnTo>
                  <a:lnTo>
                    <a:pt x="111" y="1058"/>
                  </a:lnTo>
                  <a:lnTo>
                    <a:pt x="307" y="957"/>
                  </a:lnTo>
                  <a:lnTo>
                    <a:pt x="126" y="1269"/>
                  </a:lnTo>
                  <a:lnTo>
                    <a:pt x="307" y="1535"/>
                  </a:lnTo>
                </a:path>
              </a:pathLst>
            </a:custGeom>
            <a:noFill/>
            <a:ln w="6350" cap="flat">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7" name="Freeform 35"/>
            <p:cNvSpPr/>
            <p:nvPr/>
          </p:nvSpPr>
          <p:spPr bwMode="auto">
            <a:xfrm>
              <a:off x="2940" y="2040"/>
              <a:ext cx="307" cy="266"/>
            </a:xfrm>
            <a:custGeom>
              <a:avLst/>
              <a:gdLst>
                <a:gd name="T0" fmla="*/ 0 w 307"/>
                <a:gd name="T1" fmla="*/ 266 h 266"/>
                <a:gd name="T2" fmla="*/ 126 w 307"/>
                <a:gd name="T3" fmla="*/ 0 h 266"/>
                <a:gd name="T4" fmla="*/ 307 w 307"/>
                <a:gd name="T5" fmla="*/ 64 h 266"/>
              </a:gdLst>
              <a:ahLst/>
              <a:cxnLst>
                <a:cxn ang="0">
                  <a:pos x="T0" y="T1"/>
                </a:cxn>
                <a:cxn ang="0">
                  <a:pos x="T2" y="T3"/>
                </a:cxn>
                <a:cxn ang="0">
                  <a:pos x="T4" y="T5"/>
                </a:cxn>
              </a:cxnLst>
              <a:rect l="0" t="0" r="r" b="b"/>
              <a:pathLst>
                <a:path w="307" h="266">
                  <a:moveTo>
                    <a:pt x="0" y="266"/>
                  </a:moveTo>
                  <a:lnTo>
                    <a:pt x="126" y="0"/>
                  </a:lnTo>
                  <a:lnTo>
                    <a:pt x="307" y="64"/>
                  </a:lnTo>
                </a:path>
              </a:pathLst>
            </a:custGeom>
            <a:noFill/>
            <a:ln w="6350" cap="flat">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8" name="Freeform 36"/>
            <p:cNvSpPr/>
            <p:nvPr/>
          </p:nvSpPr>
          <p:spPr bwMode="auto">
            <a:xfrm>
              <a:off x="2940" y="941"/>
              <a:ext cx="307" cy="683"/>
            </a:xfrm>
            <a:custGeom>
              <a:avLst/>
              <a:gdLst>
                <a:gd name="T0" fmla="*/ 0 w 307"/>
                <a:gd name="T1" fmla="*/ 683 h 683"/>
                <a:gd name="T2" fmla="*/ 307 w 307"/>
                <a:gd name="T3" fmla="*/ 553 h 683"/>
                <a:gd name="T4" fmla="*/ 143 w 307"/>
                <a:gd name="T5" fmla="*/ 461 h 683"/>
                <a:gd name="T6" fmla="*/ 0 w 307"/>
                <a:gd name="T7" fmla="*/ 345 h 683"/>
                <a:gd name="T8" fmla="*/ 143 w 307"/>
                <a:gd name="T9" fmla="*/ 151 h 683"/>
                <a:gd name="T10" fmla="*/ 307 w 307"/>
                <a:gd name="T11" fmla="*/ 0 h 683"/>
              </a:gdLst>
              <a:ahLst/>
              <a:cxnLst>
                <a:cxn ang="0">
                  <a:pos x="T0" y="T1"/>
                </a:cxn>
                <a:cxn ang="0">
                  <a:pos x="T2" y="T3"/>
                </a:cxn>
                <a:cxn ang="0">
                  <a:pos x="T4" y="T5"/>
                </a:cxn>
                <a:cxn ang="0">
                  <a:pos x="T6" y="T7"/>
                </a:cxn>
                <a:cxn ang="0">
                  <a:pos x="T8" y="T9"/>
                </a:cxn>
                <a:cxn ang="0">
                  <a:pos x="T10" y="T11"/>
                </a:cxn>
              </a:cxnLst>
              <a:rect l="0" t="0" r="r" b="b"/>
              <a:pathLst>
                <a:path w="307" h="683">
                  <a:moveTo>
                    <a:pt x="0" y="683"/>
                  </a:moveTo>
                  <a:lnTo>
                    <a:pt x="307" y="553"/>
                  </a:lnTo>
                  <a:lnTo>
                    <a:pt x="143" y="461"/>
                  </a:lnTo>
                  <a:lnTo>
                    <a:pt x="0" y="345"/>
                  </a:lnTo>
                  <a:lnTo>
                    <a:pt x="143" y="151"/>
                  </a:lnTo>
                  <a:lnTo>
                    <a:pt x="307" y="0"/>
                  </a:lnTo>
                </a:path>
              </a:pathLst>
            </a:custGeom>
            <a:noFill/>
            <a:ln w="6350" cap="flat">
              <a:solidFill>
                <a:srgbClr val="5B7A1F"/>
              </a:solidFill>
              <a:prstDash val="dash"/>
              <a:miter lim="800000"/>
            </a:ln>
            <a:extLst>
              <a:ext uri="{909E8E84-426E-40DD-AFC4-6F175D3DCCD1}">
                <a14:hiddenFill xmlns:a14="http://schemas.microsoft.com/office/drawing/2010/main">
                  <a:solidFill>
                    <a:srgbClr val="FFFFFF"/>
                  </a:solidFill>
                </a14:hiddenFill>
              </a:ext>
            </a:extLst>
          </p:spPr>
          <p:txBody>
            <a:bodyPr/>
            <a:lstStyle/>
            <a:p>
              <a:endParaRPr lang="zh-CN" altLang="en-US" dirty="0"/>
            </a:p>
          </p:txBody>
        </p:sp>
        <p:sp>
          <p:nvSpPr>
            <p:cNvPr id="33829" name="Oval 37"/>
            <p:cNvSpPr>
              <a:spLocks noChangeArrowheads="1"/>
            </p:cNvSpPr>
            <p:nvPr/>
          </p:nvSpPr>
          <p:spPr bwMode="auto">
            <a:xfrm>
              <a:off x="2880" y="712"/>
              <a:ext cx="119" cy="119"/>
            </a:xfrm>
            <a:prstGeom prst="ellipse">
              <a:avLst/>
            </a:prstGeom>
            <a:solidFill>
              <a:schemeClr val="accent2"/>
            </a:solidFill>
            <a:ln>
              <a:solidFill>
                <a:schemeClr val="accent2"/>
              </a:solidFill>
            </a:ln>
            <a:extLst/>
          </p:spPr>
          <p:txBody>
            <a:bodyPr/>
            <a:lstStyle/>
            <a:p>
              <a:endParaRPr lang="zh-CN" altLang="en-US" dirty="0"/>
            </a:p>
          </p:txBody>
        </p:sp>
        <p:sp>
          <p:nvSpPr>
            <p:cNvPr id="33830" name="Oval 38"/>
            <p:cNvSpPr>
              <a:spLocks noChangeArrowheads="1"/>
            </p:cNvSpPr>
            <p:nvPr/>
          </p:nvSpPr>
          <p:spPr bwMode="auto">
            <a:xfrm>
              <a:off x="3023" y="1034"/>
              <a:ext cx="119" cy="117"/>
            </a:xfrm>
            <a:prstGeom prst="ellipse">
              <a:avLst/>
            </a:prstGeom>
            <a:solidFill>
              <a:schemeClr val="accent1"/>
            </a:solidFill>
            <a:ln>
              <a:solidFill>
                <a:schemeClr val="accent1"/>
              </a:solidFill>
            </a:ln>
            <a:extLst/>
          </p:spPr>
          <p:txBody>
            <a:bodyPr/>
            <a:lstStyle/>
            <a:p>
              <a:endParaRPr lang="zh-CN" altLang="en-US" dirty="0"/>
            </a:p>
          </p:txBody>
        </p:sp>
        <p:sp>
          <p:nvSpPr>
            <p:cNvPr id="33831" name="Oval 39"/>
            <p:cNvSpPr>
              <a:spLocks noChangeArrowheads="1"/>
            </p:cNvSpPr>
            <p:nvPr/>
          </p:nvSpPr>
          <p:spPr bwMode="auto">
            <a:xfrm>
              <a:off x="3023" y="1343"/>
              <a:ext cx="119" cy="118"/>
            </a:xfrm>
            <a:prstGeom prst="ellipse">
              <a:avLst/>
            </a:prstGeom>
            <a:solidFill>
              <a:schemeClr val="accent1"/>
            </a:solidFill>
            <a:ln>
              <a:solidFill>
                <a:schemeClr val="accent1"/>
              </a:solidFill>
            </a:ln>
            <a:extLst/>
          </p:spPr>
          <p:txBody>
            <a:bodyPr/>
            <a:lstStyle/>
            <a:p>
              <a:endParaRPr lang="zh-CN" altLang="en-US" dirty="0"/>
            </a:p>
          </p:txBody>
        </p:sp>
        <p:sp>
          <p:nvSpPr>
            <p:cNvPr id="33832" name="Oval 40"/>
            <p:cNvSpPr>
              <a:spLocks noChangeArrowheads="1"/>
            </p:cNvSpPr>
            <p:nvPr/>
          </p:nvSpPr>
          <p:spPr bwMode="auto">
            <a:xfrm>
              <a:off x="2880" y="1565"/>
              <a:ext cx="119" cy="118"/>
            </a:xfrm>
            <a:prstGeom prst="ellipse">
              <a:avLst/>
            </a:prstGeom>
            <a:solidFill>
              <a:schemeClr val="accent2"/>
            </a:solidFill>
            <a:ln>
              <a:solidFill>
                <a:schemeClr val="accent2"/>
              </a:solidFill>
            </a:ln>
            <a:extLst/>
          </p:spPr>
          <p:txBody>
            <a:bodyPr/>
            <a:lstStyle/>
            <a:p>
              <a:endParaRPr lang="zh-CN" altLang="en-US" dirty="0"/>
            </a:p>
          </p:txBody>
        </p:sp>
        <p:sp>
          <p:nvSpPr>
            <p:cNvPr id="33833" name="Oval 41"/>
            <p:cNvSpPr>
              <a:spLocks noChangeArrowheads="1"/>
            </p:cNvSpPr>
            <p:nvPr/>
          </p:nvSpPr>
          <p:spPr bwMode="auto">
            <a:xfrm>
              <a:off x="2992" y="1772"/>
              <a:ext cx="117" cy="117"/>
            </a:xfrm>
            <a:prstGeom prst="ellipse">
              <a:avLst/>
            </a:prstGeom>
            <a:solidFill>
              <a:schemeClr val="accent1"/>
            </a:solidFill>
            <a:ln>
              <a:solidFill>
                <a:schemeClr val="accent1"/>
              </a:solidFill>
            </a:ln>
            <a:extLst/>
          </p:spPr>
          <p:txBody>
            <a:bodyPr/>
            <a:lstStyle/>
            <a:p>
              <a:endParaRPr lang="zh-CN" altLang="en-US" dirty="0"/>
            </a:p>
          </p:txBody>
        </p:sp>
        <p:sp>
          <p:nvSpPr>
            <p:cNvPr id="33834" name="Oval 42"/>
            <p:cNvSpPr>
              <a:spLocks noChangeArrowheads="1"/>
            </p:cNvSpPr>
            <p:nvPr/>
          </p:nvSpPr>
          <p:spPr bwMode="auto">
            <a:xfrm>
              <a:off x="3190" y="1176"/>
              <a:ext cx="116" cy="118"/>
            </a:xfrm>
            <a:prstGeom prst="ellipse">
              <a:avLst/>
            </a:prstGeom>
            <a:solidFill>
              <a:schemeClr val="accent2"/>
            </a:solidFill>
            <a:ln>
              <a:solidFill>
                <a:schemeClr val="accent2"/>
              </a:solidFill>
            </a:ln>
            <a:extLst/>
          </p:spPr>
          <p:txBody>
            <a:bodyPr/>
            <a:lstStyle/>
            <a:p>
              <a:endParaRPr lang="zh-CN" altLang="en-US" dirty="0"/>
            </a:p>
          </p:txBody>
        </p:sp>
        <p:sp>
          <p:nvSpPr>
            <p:cNvPr id="33835" name="Oval 43"/>
            <p:cNvSpPr>
              <a:spLocks noChangeArrowheads="1"/>
            </p:cNvSpPr>
            <p:nvPr/>
          </p:nvSpPr>
          <p:spPr bwMode="auto">
            <a:xfrm>
              <a:off x="3190" y="1670"/>
              <a:ext cx="116" cy="117"/>
            </a:xfrm>
            <a:prstGeom prst="ellipse">
              <a:avLst/>
            </a:prstGeom>
            <a:solidFill>
              <a:schemeClr val="accent2"/>
            </a:solidFill>
            <a:ln>
              <a:solidFill>
                <a:schemeClr val="accent2"/>
              </a:solidFill>
            </a:ln>
            <a:extLst/>
          </p:spPr>
          <p:txBody>
            <a:bodyPr/>
            <a:lstStyle/>
            <a:p>
              <a:endParaRPr lang="zh-CN" altLang="en-US" dirty="0"/>
            </a:p>
          </p:txBody>
        </p:sp>
        <p:sp>
          <p:nvSpPr>
            <p:cNvPr id="33836" name="Oval 44"/>
            <p:cNvSpPr>
              <a:spLocks noChangeArrowheads="1"/>
            </p:cNvSpPr>
            <p:nvPr/>
          </p:nvSpPr>
          <p:spPr bwMode="auto">
            <a:xfrm>
              <a:off x="3009" y="1981"/>
              <a:ext cx="116" cy="118"/>
            </a:xfrm>
            <a:prstGeom prst="ellipse">
              <a:avLst/>
            </a:prstGeom>
            <a:solidFill>
              <a:schemeClr val="accent1"/>
            </a:solidFill>
            <a:ln>
              <a:solidFill>
                <a:schemeClr val="accent1"/>
              </a:solidFill>
            </a:ln>
            <a:extLst/>
          </p:spPr>
          <p:txBody>
            <a:bodyPr/>
            <a:lstStyle/>
            <a:p>
              <a:endParaRPr lang="zh-CN" altLang="en-US" dirty="0"/>
            </a:p>
          </p:txBody>
        </p:sp>
        <p:sp>
          <p:nvSpPr>
            <p:cNvPr id="33837" name="Oval 45"/>
            <p:cNvSpPr>
              <a:spLocks noChangeArrowheads="1"/>
            </p:cNvSpPr>
            <p:nvPr/>
          </p:nvSpPr>
          <p:spPr bwMode="auto">
            <a:xfrm>
              <a:off x="3190" y="712"/>
              <a:ext cx="116" cy="119"/>
            </a:xfrm>
            <a:prstGeom prst="ellipse">
              <a:avLst/>
            </a:prstGeom>
            <a:solidFill>
              <a:schemeClr val="accent2"/>
            </a:solidFill>
            <a:ln>
              <a:solidFill>
                <a:schemeClr val="accent2"/>
              </a:solidFill>
            </a:ln>
            <a:extLst/>
          </p:spPr>
          <p:txBody>
            <a:bodyPr/>
            <a:lstStyle/>
            <a:p>
              <a:endParaRPr lang="zh-CN" altLang="en-US" dirty="0"/>
            </a:p>
          </p:txBody>
        </p:sp>
        <p:sp>
          <p:nvSpPr>
            <p:cNvPr id="33838" name="Oval 46"/>
            <p:cNvSpPr>
              <a:spLocks noChangeArrowheads="1"/>
            </p:cNvSpPr>
            <p:nvPr/>
          </p:nvSpPr>
          <p:spPr bwMode="auto">
            <a:xfrm>
              <a:off x="3053" y="730"/>
              <a:ext cx="82" cy="83"/>
            </a:xfrm>
            <a:prstGeom prst="ellipse">
              <a:avLst/>
            </a:prstGeom>
            <a:solidFill>
              <a:schemeClr val="accent1"/>
            </a:solidFill>
            <a:ln>
              <a:solidFill>
                <a:schemeClr val="accent1"/>
              </a:solidFill>
            </a:ln>
            <a:extLst/>
          </p:spPr>
          <p:txBody>
            <a:bodyPr/>
            <a:lstStyle/>
            <a:p>
              <a:endParaRPr lang="zh-CN" altLang="en-US" dirty="0"/>
            </a:p>
          </p:txBody>
        </p:sp>
        <p:sp>
          <p:nvSpPr>
            <p:cNvPr id="33839" name="Oval 47"/>
            <p:cNvSpPr>
              <a:spLocks noChangeArrowheads="1"/>
            </p:cNvSpPr>
            <p:nvPr/>
          </p:nvSpPr>
          <p:spPr bwMode="auto">
            <a:xfrm>
              <a:off x="2880" y="2247"/>
              <a:ext cx="119" cy="118"/>
            </a:xfrm>
            <a:prstGeom prst="ellipse">
              <a:avLst/>
            </a:prstGeom>
            <a:solidFill>
              <a:schemeClr val="accent2"/>
            </a:solidFill>
            <a:ln>
              <a:solidFill>
                <a:schemeClr val="accent2"/>
              </a:solidFill>
            </a:ln>
            <a:extLst/>
          </p:spPr>
          <p:txBody>
            <a:bodyPr/>
            <a:lstStyle/>
            <a:p>
              <a:endParaRPr lang="zh-CN" altLang="en-US" dirty="0"/>
            </a:p>
          </p:txBody>
        </p:sp>
        <p:sp>
          <p:nvSpPr>
            <p:cNvPr id="33840" name="Oval 48"/>
            <p:cNvSpPr>
              <a:spLocks noChangeArrowheads="1"/>
            </p:cNvSpPr>
            <p:nvPr/>
          </p:nvSpPr>
          <p:spPr bwMode="auto">
            <a:xfrm>
              <a:off x="3190" y="2247"/>
              <a:ext cx="116" cy="118"/>
            </a:xfrm>
            <a:prstGeom prst="ellipse">
              <a:avLst/>
            </a:prstGeom>
            <a:solidFill>
              <a:schemeClr val="accent3"/>
            </a:solidFill>
            <a:ln>
              <a:solidFill>
                <a:schemeClr val="accent3"/>
              </a:solidFill>
            </a:ln>
            <a:extLst/>
          </p:spPr>
          <p:txBody>
            <a:bodyPr/>
            <a:lstStyle/>
            <a:p>
              <a:endParaRPr lang="zh-CN" altLang="en-US" dirty="0"/>
            </a:p>
          </p:txBody>
        </p:sp>
        <p:sp>
          <p:nvSpPr>
            <p:cNvPr id="33841" name="Oval 49"/>
            <p:cNvSpPr>
              <a:spLocks noChangeArrowheads="1"/>
            </p:cNvSpPr>
            <p:nvPr/>
          </p:nvSpPr>
          <p:spPr bwMode="auto">
            <a:xfrm>
              <a:off x="3053" y="2265"/>
              <a:ext cx="82" cy="82"/>
            </a:xfrm>
            <a:prstGeom prst="ellipse">
              <a:avLst/>
            </a:prstGeom>
            <a:solidFill>
              <a:schemeClr val="accent1"/>
            </a:solidFill>
            <a:ln>
              <a:solidFill>
                <a:schemeClr val="accent1"/>
              </a:solidFill>
            </a:ln>
            <a:extLst/>
          </p:spPr>
          <p:txBody>
            <a:bodyPr/>
            <a:lstStyle/>
            <a:p>
              <a:endParaRPr lang="zh-CN" altLang="en-US" dirty="0"/>
            </a:p>
          </p:txBody>
        </p:sp>
        <p:sp>
          <p:nvSpPr>
            <p:cNvPr id="33842" name="Oval 50"/>
            <p:cNvSpPr>
              <a:spLocks noChangeArrowheads="1"/>
            </p:cNvSpPr>
            <p:nvPr/>
          </p:nvSpPr>
          <p:spPr bwMode="auto">
            <a:xfrm>
              <a:off x="2880" y="939"/>
              <a:ext cx="83" cy="82"/>
            </a:xfrm>
            <a:prstGeom prst="ellipse">
              <a:avLst/>
            </a:prstGeom>
            <a:solidFill>
              <a:schemeClr val="accent1"/>
            </a:solidFill>
            <a:ln>
              <a:solidFill>
                <a:schemeClr val="accent1"/>
              </a:solidFill>
            </a:ln>
            <a:extLst/>
          </p:spPr>
          <p:txBody>
            <a:bodyPr/>
            <a:lstStyle/>
            <a:p>
              <a:endParaRPr lang="zh-CN" altLang="en-US" dirty="0"/>
            </a:p>
          </p:txBody>
        </p:sp>
        <p:sp>
          <p:nvSpPr>
            <p:cNvPr id="33843" name="Oval 51"/>
            <p:cNvSpPr>
              <a:spLocks noChangeArrowheads="1"/>
            </p:cNvSpPr>
            <p:nvPr/>
          </p:nvSpPr>
          <p:spPr bwMode="auto">
            <a:xfrm>
              <a:off x="2898" y="1245"/>
              <a:ext cx="83" cy="82"/>
            </a:xfrm>
            <a:prstGeom prst="ellipse">
              <a:avLst/>
            </a:prstGeom>
            <a:solidFill>
              <a:schemeClr val="accent2"/>
            </a:solidFill>
            <a:ln>
              <a:solidFill>
                <a:schemeClr val="accent2"/>
              </a:solidFill>
            </a:ln>
            <a:extLst/>
          </p:spPr>
          <p:txBody>
            <a:bodyPr/>
            <a:lstStyle/>
            <a:p>
              <a:endParaRPr lang="zh-CN" altLang="en-US" dirty="0"/>
            </a:p>
          </p:txBody>
        </p:sp>
        <p:sp>
          <p:nvSpPr>
            <p:cNvPr id="33844" name="Oval 52"/>
            <p:cNvSpPr>
              <a:spLocks noChangeArrowheads="1"/>
            </p:cNvSpPr>
            <p:nvPr/>
          </p:nvSpPr>
          <p:spPr bwMode="auto">
            <a:xfrm>
              <a:off x="2898" y="1893"/>
              <a:ext cx="83" cy="83"/>
            </a:xfrm>
            <a:prstGeom prst="ellipse">
              <a:avLst/>
            </a:prstGeom>
            <a:solidFill>
              <a:schemeClr val="accent1"/>
            </a:solidFill>
            <a:ln>
              <a:solidFill>
                <a:schemeClr val="accent1"/>
              </a:solidFill>
            </a:ln>
            <a:extLst/>
          </p:spPr>
          <p:txBody>
            <a:bodyPr/>
            <a:lstStyle/>
            <a:p>
              <a:endParaRPr lang="zh-CN" altLang="en-US" dirty="0"/>
            </a:p>
          </p:txBody>
        </p:sp>
        <p:sp>
          <p:nvSpPr>
            <p:cNvPr id="33845" name="Oval 53"/>
            <p:cNvSpPr>
              <a:spLocks noChangeArrowheads="1"/>
            </p:cNvSpPr>
            <p:nvPr/>
          </p:nvSpPr>
          <p:spPr bwMode="auto">
            <a:xfrm>
              <a:off x="3208" y="900"/>
              <a:ext cx="80" cy="82"/>
            </a:xfrm>
            <a:prstGeom prst="ellipse">
              <a:avLst/>
            </a:prstGeom>
            <a:solidFill>
              <a:schemeClr val="accent1"/>
            </a:solidFill>
            <a:ln>
              <a:solidFill>
                <a:schemeClr val="accent1"/>
              </a:solidFill>
            </a:ln>
            <a:extLst/>
          </p:spPr>
          <p:txBody>
            <a:bodyPr/>
            <a:lstStyle/>
            <a:p>
              <a:endParaRPr lang="zh-CN" altLang="en-US" dirty="0"/>
            </a:p>
          </p:txBody>
        </p:sp>
        <p:sp>
          <p:nvSpPr>
            <p:cNvPr id="33846" name="Oval 54"/>
            <p:cNvSpPr>
              <a:spLocks noChangeArrowheads="1"/>
            </p:cNvSpPr>
            <p:nvPr/>
          </p:nvSpPr>
          <p:spPr bwMode="auto">
            <a:xfrm>
              <a:off x="3208" y="1453"/>
              <a:ext cx="80" cy="82"/>
            </a:xfrm>
            <a:prstGeom prst="ellipse">
              <a:avLst/>
            </a:prstGeom>
            <a:solidFill>
              <a:schemeClr val="accent1"/>
            </a:solidFill>
            <a:ln>
              <a:solidFill>
                <a:schemeClr val="accent1"/>
              </a:solidFill>
            </a:ln>
            <a:extLst/>
          </p:spPr>
          <p:txBody>
            <a:bodyPr/>
            <a:lstStyle/>
            <a:p>
              <a:endParaRPr lang="zh-CN" altLang="en-US" dirty="0"/>
            </a:p>
          </p:txBody>
        </p:sp>
        <p:sp>
          <p:nvSpPr>
            <p:cNvPr id="33847" name="Oval 55"/>
            <p:cNvSpPr>
              <a:spLocks noChangeArrowheads="1"/>
            </p:cNvSpPr>
            <p:nvPr/>
          </p:nvSpPr>
          <p:spPr bwMode="auto">
            <a:xfrm>
              <a:off x="3208" y="2063"/>
              <a:ext cx="80" cy="82"/>
            </a:xfrm>
            <a:prstGeom prst="ellipse">
              <a:avLst/>
            </a:prstGeom>
            <a:solidFill>
              <a:schemeClr val="accent2"/>
            </a:solidFill>
            <a:ln>
              <a:solidFill>
                <a:schemeClr val="accent2"/>
              </a:solidFill>
            </a:ln>
            <a:extLst/>
          </p:spPr>
          <p:txBody>
            <a:bodyPr/>
            <a:lstStyle/>
            <a:p>
              <a:endParaRPr lang="zh-CN" altLang="en-US" dirty="0"/>
            </a:p>
          </p:txBody>
        </p:sp>
        <p:grpSp>
          <p:nvGrpSpPr>
            <p:cNvPr id="3" name="Group 56"/>
            <p:cNvGrpSpPr/>
            <p:nvPr/>
          </p:nvGrpSpPr>
          <p:grpSpPr bwMode="auto">
            <a:xfrm>
              <a:off x="2940" y="2431"/>
              <a:ext cx="307" cy="419"/>
              <a:chOff x="2963" y="2431"/>
              <a:chExt cx="307" cy="419"/>
            </a:xfrm>
          </p:grpSpPr>
          <p:sp>
            <p:nvSpPr>
              <p:cNvPr id="33849" name="Freeform 57"/>
              <p:cNvSpPr/>
              <p:nvPr/>
            </p:nvSpPr>
            <p:spPr bwMode="auto">
              <a:xfrm>
                <a:off x="3068" y="2715"/>
                <a:ext cx="99" cy="135"/>
              </a:xfrm>
              <a:custGeom>
                <a:avLst/>
                <a:gdLst>
                  <a:gd name="T0" fmla="*/ 0 w 60"/>
                  <a:gd name="T1" fmla="*/ 0 h 82"/>
                  <a:gd name="T2" fmla="*/ 30 w 60"/>
                  <a:gd name="T3" fmla="*/ 82 h 82"/>
                  <a:gd name="T4" fmla="*/ 60 w 60"/>
                  <a:gd name="T5" fmla="*/ 0 h 82"/>
                  <a:gd name="T6" fmla="*/ 30 w 60"/>
                  <a:gd name="T7" fmla="*/ 3 h 82"/>
                  <a:gd name="T8" fmla="*/ 0 w 60"/>
                  <a:gd name="T9" fmla="*/ 0 h 82"/>
                </a:gdLst>
                <a:ahLst/>
                <a:cxnLst>
                  <a:cxn ang="0">
                    <a:pos x="T0" y="T1"/>
                  </a:cxn>
                  <a:cxn ang="0">
                    <a:pos x="T2" y="T3"/>
                  </a:cxn>
                  <a:cxn ang="0">
                    <a:pos x="T4" y="T5"/>
                  </a:cxn>
                  <a:cxn ang="0">
                    <a:pos x="T6" y="T7"/>
                  </a:cxn>
                  <a:cxn ang="0">
                    <a:pos x="T8" y="T9"/>
                  </a:cxn>
                </a:cxnLst>
                <a:rect l="0" t="0" r="r" b="b"/>
                <a:pathLst>
                  <a:path w="60" h="82">
                    <a:moveTo>
                      <a:pt x="0" y="0"/>
                    </a:moveTo>
                    <a:cubicBezTo>
                      <a:pt x="30" y="82"/>
                      <a:pt x="30" y="82"/>
                      <a:pt x="30" y="82"/>
                    </a:cubicBezTo>
                    <a:cubicBezTo>
                      <a:pt x="60" y="0"/>
                      <a:pt x="60" y="0"/>
                      <a:pt x="60" y="0"/>
                    </a:cubicBezTo>
                    <a:cubicBezTo>
                      <a:pt x="50" y="2"/>
                      <a:pt x="40" y="3"/>
                      <a:pt x="30" y="3"/>
                    </a:cubicBezTo>
                    <a:cubicBezTo>
                      <a:pt x="20" y="3"/>
                      <a:pt x="10" y="2"/>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0" name="Freeform 58"/>
              <p:cNvSpPr/>
              <p:nvPr/>
            </p:nvSpPr>
            <p:spPr bwMode="auto">
              <a:xfrm>
                <a:off x="2963" y="2431"/>
                <a:ext cx="307" cy="289"/>
              </a:xfrm>
              <a:custGeom>
                <a:avLst/>
                <a:gdLst>
                  <a:gd name="T0" fmla="*/ 0 w 187"/>
                  <a:gd name="T1" fmla="*/ 0 h 176"/>
                  <a:gd name="T2" fmla="*/ 64 w 187"/>
                  <a:gd name="T3" fmla="*/ 173 h 176"/>
                  <a:gd name="T4" fmla="*/ 94 w 187"/>
                  <a:gd name="T5" fmla="*/ 176 h 176"/>
                  <a:gd name="T6" fmla="*/ 124 w 187"/>
                  <a:gd name="T7" fmla="*/ 173 h 176"/>
                  <a:gd name="T8" fmla="*/ 187 w 187"/>
                  <a:gd name="T9" fmla="*/ 0 h 176"/>
                  <a:gd name="T10" fmla="*/ 0 w 187"/>
                  <a:gd name="T11" fmla="*/ 0 h 176"/>
                </a:gdLst>
                <a:ahLst/>
                <a:cxnLst>
                  <a:cxn ang="0">
                    <a:pos x="T0" y="T1"/>
                  </a:cxn>
                  <a:cxn ang="0">
                    <a:pos x="T2" y="T3"/>
                  </a:cxn>
                  <a:cxn ang="0">
                    <a:pos x="T4" y="T5"/>
                  </a:cxn>
                  <a:cxn ang="0">
                    <a:pos x="T6" y="T7"/>
                  </a:cxn>
                  <a:cxn ang="0">
                    <a:pos x="T8" y="T9"/>
                  </a:cxn>
                  <a:cxn ang="0">
                    <a:pos x="T10" y="T11"/>
                  </a:cxn>
                </a:cxnLst>
                <a:rect l="0" t="0" r="r" b="b"/>
                <a:pathLst>
                  <a:path w="187" h="176">
                    <a:moveTo>
                      <a:pt x="0" y="0"/>
                    </a:moveTo>
                    <a:cubicBezTo>
                      <a:pt x="64" y="173"/>
                      <a:pt x="64" y="173"/>
                      <a:pt x="64" y="173"/>
                    </a:cubicBezTo>
                    <a:cubicBezTo>
                      <a:pt x="74" y="175"/>
                      <a:pt x="84" y="176"/>
                      <a:pt x="94" y="176"/>
                    </a:cubicBezTo>
                    <a:cubicBezTo>
                      <a:pt x="104" y="176"/>
                      <a:pt x="114" y="175"/>
                      <a:pt x="124" y="173"/>
                    </a:cubicBezTo>
                    <a:cubicBezTo>
                      <a:pt x="187" y="0"/>
                      <a:pt x="187" y="0"/>
                      <a:pt x="187" y="0"/>
                    </a:cubicBezTo>
                    <a:lnTo>
                      <a:pt x="0" y="0"/>
                    </a:lnTo>
                    <a:close/>
                  </a:path>
                </a:pathLst>
              </a:custGeom>
              <a:solidFill>
                <a:srgbClr val="F0D6D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grpSp>
        <p:nvGrpSpPr>
          <p:cNvPr id="4" name="组合 4"/>
          <p:cNvGrpSpPr/>
          <p:nvPr/>
        </p:nvGrpSpPr>
        <p:grpSpPr>
          <a:xfrm>
            <a:off x="2552700" y="3653302"/>
            <a:ext cx="579120" cy="579198"/>
            <a:chOff x="5360" y="7669"/>
            <a:chExt cx="1216" cy="1216"/>
          </a:xfrm>
        </p:grpSpPr>
        <p:sp>
          <p:nvSpPr>
            <p:cNvPr id="33853" name="Oval 61"/>
            <p:cNvSpPr>
              <a:spLocks noChangeArrowheads="1"/>
            </p:cNvSpPr>
            <p:nvPr/>
          </p:nvSpPr>
          <p:spPr bwMode="auto">
            <a:xfrm>
              <a:off x="5360" y="7669"/>
              <a:ext cx="1217" cy="1217"/>
            </a:xfrm>
            <a:prstGeom prst="ellipse">
              <a:avLst/>
            </a:prstGeom>
            <a:solidFill>
              <a:schemeClr val="accent3"/>
            </a:solidFill>
            <a:ln>
              <a:solidFill>
                <a:schemeClr val="accent3"/>
              </a:solidFill>
            </a:ln>
            <a:effectLst>
              <a:outerShdw blurRad="63500" dist="63500" dir="2700000" algn="tl" rotWithShape="0">
                <a:prstClr val="black">
                  <a:alpha val="10000"/>
                </a:prstClr>
              </a:outerShdw>
            </a:effectLst>
          </p:spPr>
          <p:txBody>
            <a:bodyPr/>
            <a:lstStyle/>
            <a:p>
              <a:pPr algn="ctr"/>
              <a:endParaRPr lang="zh-CN" altLang="en-US" dirty="0">
                <a:solidFill>
                  <a:schemeClr val="bg1"/>
                </a:solidFill>
                <a:latin typeface="Impact" panose="020B0806030902050204" charset="0"/>
              </a:endParaRPr>
            </a:p>
          </p:txBody>
        </p:sp>
        <p:grpSp>
          <p:nvGrpSpPr>
            <p:cNvPr id="5" name="Group 62"/>
            <p:cNvGrpSpPr/>
            <p:nvPr/>
          </p:nvGrpSpPr>
          <p:grpSpPr bwMode="auto">
            <a:xfrm>
              <a:off x="5760" y="8002"/>
              <a:ext cx="423" cy="537"/>
              <a:chOff x="2234" y="2038"/>
              <a:chExt cx="127" cy="161"/>
            </a:xfrm>
          </p:grpSpPr>
          <p:sp>
            <p:nvSpPr>
              <p:cNvPr id="33855" name="Freeform 63"/>
              <p:cNvSpPr/>
              <p:nvPr/>
            </p:nvSpPr>
            <p:spPr bwMode="auto">
              <a:xfrm>
                <a:off x="2234" y="2038"/>
                <a:ext cx="127" cy="161"/>
              </a:xfrm>
              <a:custGeom>
                <a:avLst/>
                <a:gdLst>
                  <a:gd name="T0" fmla="*/ 17 w 77"/>
                  <a:gd name="T1" fmla="*/ 90 h 98"/>
                  <a:gd name="T2" fmla="*/ 9 w 77"/>
                  <a:gd name="T3" fmla="*/ 90 h 98"/>
                  <a:gd name="T4" fmla="*/ 9 w 77"/>
                  <a:gd name="T5" fmla="*/ 8 h 98"/>
                  <a:gd name="T6" fmla="*/ 72 w 77"/>
                  <a:gd name="T7" fmla="*/ 8 h 98"/>
                  <a:gd name="T8" fmla="*/ 77 w 77"/>
                  <a:gd name="T9" fmla="*/ 4 h 98"/>
                  <a:gd name="T10" fmla="*/ 72 w 77"/>
                  <a:gd name="T11" fmla="*/ 0 h 98"/>
                  <a:gd name="T12" fmla="*/ 4 w 77"/>
                  <a:gd name="T13" fmla="*/ 0 h 98"/>
                  <a:gd name="T14" fmla="*/ 0 w 77"/>
                  <a:gd name="T15" fmla="*/ 4 h 98"/>
                  <a:gd name="T16" fmla="*/ 0 w 77"/>
                  <a:gd name="T17" fmla="*/ 94 h 98"/>
                  <a:gd name="T18" fmla="*/ 4 w 77"/>
                  <a:gd name="T19" fmla="*/ 98 h 98"/>
                  <a:gd name="T20" fmla="*/ 17 w 77"/>
                  <a:gd name="T21" fmla="*/ 98 h 98"/>
                  <a:gd name="T22" fmla="*/ 21 w 77"/>
                  <a:gd name="T23" fmla="*/ 94 h 98"/>
                  <a:gd name="T24" fmla="*/ 17 w 77"/>
                  <a:gd name="T25"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98">
                    <a:moveTo>
                      <a:pt x="17" y="90"/>
                    </a:moveTo>
                    <a:cubicBezTo>
                      <a:pt x="9" y="90"/>
                      <a:pt x="9" y="90"/>
                      <a:pt x="9" y="90"/>
                    </a:cubicBezTo>
                    <a:cubicBezTo>
                      <a:pt x="9" y="8"/>
                      <a:pt x="9" y="8"/>
                      <a:pt x="9" y="8"/>
                    </a:cubicBezTo>
                    <a:cubicBezTo>
                      <a:pt x="72" y="8"/>
                      <a:pt x="72" y="8"/>
                      <a:pt x="72" y="8"/>
                    </a:cubicBezTo>
                    <a:cubicBezTo>
                      <a:pt x="75" y="8"/>
                      <a:pt x="77" y="6"/>
                      <a:pt x="77" y="4"/>
                    </a:cubicBezTo>
                    <a:cubicBezTo>
                      <a:pt x="77" y="1"/>
                      <a:pt x="75" y="0"/>
                      <a:pt x="72" y="0"/>
                    </a:cubicBezTo>
                    <a:cubicBezTo>
                      <a:pt x="4" y="0"/>
                      <a:pt x="4" y="0"/>
                      <a:pt x="4" y="0"/>
                    </a:cubicBezTo>
                    <a:cubicBezTo>
                      <a:pt x="2" y="0"/>
                      <a:pt x="0" y="1"/>
                      <a:pt x="0" y="4"/>
                    </a:cubicBezTo>
                    <a:cubicBezTo>
                      <a:pt x="0" y="94"/>
                      <a:pt x="0" y="94"/>
                      <a:pt x="0" y="94"/>
                    </a:cubicBezTo>
                    <a:cubicBezTo>
                      <a:pt x="0" y="97"/>
                      <a:pt x="2" y="98"/>
                      <a:pt x="4" y="98"/>
                    </a:cubicBezTo>
                    <a:cubicBezTo>
                      <a:pt x="17" y="98"/>
                      <a:pt x="17" y="98"/>
                      <a:pt x="17" y="98"/>
                    </a:cubicBezTo>
                    <a:cubicBezTo>
                      <a:pt x="19" y="98"/>
                      <a:pt x="21" y="97"/>
                      <a:pt x="21" y="94"/>
                    </a:cubicBezTo>
                    <a:cubicBezTo>
                      <a:pt x="21" y="92"/>
                      <a:pt x="19" y="90"/>
                      <a:pt x="17" y="9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6" name="Freeform 64"/>
              <p:cNvSpPr/>
              <p:nvPr/>
            </p:nvSpPr>
            <p:spPr bwMode="auto">
              <a:xfrm>
                <a:off x="2313" y="2132"/>
                <a:ext cx="48" cy="67"/>
              </a:xfrm>
              <a:custGeom>
                <a:avLst/>
                <a:gdLst>
                  <a:gd name="T0" fmla="*/ 24 w 29"/>
                  <a:gd name="T1" fmla="*/ 0 h 41"/>
                  <a:gd name="T2" fmla="*/ 20 w 29"/>
                  <a:gd name="T3" fmla="*/ 5 h 41"/>
                  <a:gd name="T4" fmla="*/ 20 w 29"/>
                  <a:gd name="T5" fmla="*/ 33 h 41"/>
                  <a:gd name="T6" fmla="*/ 4 w 29"/>
                  <a:gd name="T7" fmla="*/ 33 h 41"/>
                  <a:gd name="T8" fmla="*/ 0 w 29"/>
                  <a:gd name="T9" fmla="*/ 37 h 41"/>
                  <a:gd name="T10" fmla="*/ 4 w 29"/>
                  <a:gd name="T11" fmla="*/ 41 h 41"/>
                  <a:gd name="T12" fmla="*/ 24 w 29"/>
                  <a:gd name="T13" fmla="*/ 41 h 41"/>
                  <a:gd name="T14" fmla="*/ 27 w 29"/>
                  <a:gd name="T15" fmla="*/ 40 h 41"/>
                  <a:gd name="T16" fmla="*/ 29 w 29"/>
                  <a:gd name="T17" fmla="*/ 37 h 41"/>
                  <a:gd name="T18" fmla="*/ 29 w 29"/>
                  <a:gd name="T19" fmla="*/ 5 h 41"/>
                  <a:gd name="T20" fmla="*/ 24 w 29"/>
                  <a:gd name="T2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41">
                    <a:moveTo>
                      <a:pt x="24" y="0"/>
                    </a:moveTo>
                    <a:cubicBezTo>
                      <a:pt x="22" y="0"/>
                      <a:pt x="20" y="2"/>
                      <a:pt x="20" y="5"/>
                    </a:cubicBezTo>
                    <a:cubicBezTo>
                      <a:pt x="20" y="33"/>
                      <a:pt x="20" y="33"/>
                      <a:pt x="20" y="33"/>
                    </a:cubicBezTo>
                    <a:cubicBezTo>
                      <a:pt x="4" y="33"/>
                      <a:pt x="4" y="33"/>
                      <a:pt x="4" y="33"/>
                    </a:cubicBezTo>
                    <a:cubicBezTo>
                      <a:pt x="2" y="33"/>
                      <a:pt x="0" y="35"/>
                      <a:pt x="0" y="37"/>
                    </a:cubicBezTo>
                    <a:cubicBezTo>
                      <a:pt x="0" y="40"/>
                      <a:pt x="2" y="41"/>
                      <a:pt x="4" y="41"/>
                    </a:cubicBezTo>
                    <a:cubicBezTo>
                      <a:pt x="24" y="41"/>
                      <a:pt x="24" y="41"/>
                      <a:pt x="24" y="41"/>
                    </a:cubicBezTo>
                    <a:cubicBezTo>
                      <a:pt x="26" y="41"/>
                      <a:pt x="27" y="41"/>
                      <a:pt x="27" y="40"/>
                    </a:cubicBezTo>
                    <a:cubicBezTo>
                      <a:pt x="28" y="39"/>
                      <a:pt x="29" y="38"/>
                      <a:pt x="29" y="37"/>
                    </a:cubicBezTo>
                    <a:cubicBezTo>
                      <a:pt x="29" y="5"/>
                      <a:pt x="29" y="5"/>
                      <a:pt x="29" y="5"/>
                    </a:cubicBezTo>
                    <a:cubicBezTo>
                      <a:pt x="29" y="2"/>
                      <a:pt x="27"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7" name="Freeform 65"/>
              <p:cNvSpPr>
                <a:spLocks noEditPoints="1"/>
              </p:cNvSpPr>
              <p:nvPr/>
            </p:nvSpPr>
            <p:spPr bwMode="auto">
              <a:xfrm>
                <a:off x="2279" y="2071"/>
                <a:ext cx="78" cy="115"/>
              </a:xfrm>
              <a:custGeom>
                <a:avLst/>
                <a:gdLst>
                  <a:gd name="T0" fmla="*/ 42 w 48"/>
                  <a:gd name="T1" fmla="*/ 2 h 70"/>
                  <a:gd name="T2" fmla="*/ 37 w 48"/>
                  <a:gd name="T3" fmla="*/ 0 h 70"/>
                  <a:gd name="T4" fmla="*/ 28 w 48"/>
                  <a:gd name="T5" fmla="*/ 5 h 70"/>
                  <a:gd name="T6" fmla="*/ 1 w 48"/>
                  <a:gd name="T7" fmla="*/ 53 h 70"/>
                  <a:gd name="T8" fmla="*/ 0 w 48"/>
                  <a:gd name="T9" fmla="*/ 55 h 70"/>
                  <a:gd name="T10" fmla="*/ 1 w 48"/>
                  <a:gd name="T11" fmla="*/ 66 h 70"/>
                  <a:gd name="T12" fmla="*/ 3 w 48"/>
                  <a:gd name="T13" fmla="*/ 69 h 70"/>
                  <a:gd name="T14" fmla="*/ 5 w 48"/>
                  <a:gd name="T15" fmla="*/ 70 h 70"/>
                  <a:gd name="T16" fmla="*/ 7 w 48"/>
                  <a:gd name="T17" fmla="*/ 69 h 70"/>
                  <a:gd name="T18" fmla="*/ 17 w 48"/>
                  <a:gd name="T19" fmla="*/ 64 h 70"/>
                  <a:gd name="T20" fmla="*/ 18 w 48"/>
                  <a:gd name="T21" fmla="*/ 63 h 70"/>
                  <a:gd name="T22" fmla="*/ 46 w 48"/>
                  <a:gd name="T23" fmla="*/ 15 h 70"/>
                  <a:gd name="T24" fmla="*/ 42 w 48"/>
                  <a:gd name="T25" fmla="*/ 2 h 70"/>
                  <a:gd name="T26" fmla="*/ 38 w 48"/>
                  <a:gd name="T27" fmla="*/ 11 h 70"/>
                  <a:gd name="T28" fmla="*/ 11 w 48"/>
                  <a:gd name="T29" fmla="*/ 57 h 70"/>
                  <a:gd name="T30" fmla="*/ 9 w 48"/>
                  <a:gd name="T31" fmla="*/ 59 h 70"/>
                  <a:gd name="T32" fmla="*/ 9 w 48"/>
                  <a:gd name="T33" fmla="*/ 56 h 70"/>
                  <a:gd name="T34" fmla="*/ 36 w 48"/>
                  <a:gd name="T35" fmla="*/ 9 h 70"/>
                  <a:gd name="T36" fmla="*/ 38 w 48"/>
                  <a:gd name="T37" fmla="*/ 9 h 70"/>
                  <a:gd name="T38" fmla="*/ 38 w 48"/>
                  <a:gd name="T3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70">
                    <a:moveTo>
                      <a:pt x="42" y="2"/>
                    </a:moveTo>
                    <a:cubicBezTo>
                      <a:pt x="40" y="1"/>
                      <a:pt x="39" y="0"/>
                      <a:pt x="37" y="0"/>
                    </a:cubicBezTo>
                    <a:cubicBezTo>
                      <a:pt x="33" y="0"/>
                      <a:pt x="30" y="2"/>
                      <a:pt x="28" y="5"/>
                    </a:cubicBezTo>
                    <a:cubicBezTo>
                      <a:pt x="1" y="53"/>
                      <a:pt x="1" y="53"/>
                      <a:pt x="1" y="53"/>
                    </a:cubicBezTo>
                    <a:cubicBezTo>
                      <a:pt x="0" y="53"/>
                      <a:pt x="0" y="54"/>
                      <a:pt x="0" y="55"/>
                    </a:cubicBezTo>
                    <a:cubicBezTo>
                      <a:pt x="1" y="66"/>
                      <a:pt x="1" y="66"/>
                      <a:pt x="1" y="66"/>
                    </a:cubicBezTo>
                    <a:cubicBezTo>
                      <a:pt x="1" y="67"/>
                      <a:pt x="2" y="69"/>
                      <a:pt x="3" y="69"/>
                    </a:cubicBezTo>
                    <a:cubicBezTo>
                      <a:pt x="3" y="70"/>
                      <a:pt x="4" y="70"/>
                      <a:pt x="5" y="70"/>
                    </a:cubicBezTo>
                    <a:cubicBezTo>
                      <a:pt x="6" y="70"/>
                      <a:pt x="6" y="70"/>
                      <a:pt x="7" y="69"/>
                    </a:cubicBezTo>
                    <a:cubicBezTo>
                      <a:pt x="17" y="64"/>
                      <a:pt x="17" y="64"/>
                      <a:pt x="17" y="64"/>
                    </a:cubicBezTo>
                    <a:cubicBezTo>
                      <a:pt x="17" y="64"/>
                      <a:pt x="18" y="63"/>
                      <a:pt x="18" y="63"/>
                    </a:cubicBezTo>
                    <a:cubicBezTo>
                      <a:pt x="46" y="15"/>
                      <a:pt x="46" y="15"/>
                      <a:pt x="46" y="15"/>
                    </a:cubicBezTo>
                    <a:cubicBezTo>
                      <a:pt x="48" y="10"/>
                      <a:pt x="47" y="4"/>
                      <a:pt x="42" y="2"/>
                    </a:cubicBezTo>
                    <a:moveTo>
                      <a:pt x="38" y="11"/>
                    </a:moveTo>
                    <a:cubicBezTo>
                      <a:pt x="11" y="57"/>
                      <a:pt x="11" y="57"/>
                      <a:pt x="11" y="57"/>
                    </a:cubicBezTo>
                    <a:cubicBezTo>
                      <a:pt x="9" y="59"/>
                      <a:pt x="9" y="59"/>
                      <a:pt x="9" y="59"/>
                    </a:cubicBezTo>
                    <a:cubicBezTo>
                      <a:pt x="9" y="56"/>
                      <a:pt x="9" y="56"/>
                      <a:pt x="9" y="56"/>
                    </a:cubicBezTo>
                    <a:cubicBezTo>
                      <a:pt x="36" y="9"/>
                      <a:pt x="36" y="9"/>
                      <a:pt x="36" y="9"/>
                    </a:cubicBezTo>
                    <a:cubicBezTo>
                      <a:pt x="36" y="9"/>
                      <a:pt x="37" y="8"/>
                      <a:pt x="38" y="9"/>
                    </a:cubicBezTo>
                    <a:cubicBezTo>
                      <a:pt x="38" y="9"/>
                      <a:pt x="39" y="10"/>
                      <a:pt x="38" y="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8" name="Freeform 66"/>
              <p:cNvSpPr/>
              <p:nvPr/>
            </p:nvSpPr>
            <p:spPr bwMode="auto">
              <a:xfrm>
                <a:off x="2257" y="2084"/>
                <a:ext cx="49" cy="13"/>
              </a:xfrm>
              <a:custGeom>
                <a:avLst/>
                <a:gdLst>
                  <a:gd name="T0" fmla="*/ 30 w 30"/>
                  <a:gd name="T1" fmla="*/ 4 h 8"/>
                  <a:gd name="T2" fmla="*/ 26 w 30"/>
                  <a:gd name="T3" fmla="*/ 0 h 8"/>
                  <a:gd name="T4" fmla="*/ 4 w 30"/>
                  <a:gd name="T5" fmla="*/ 0 h 8"/>
                  <a:gd name="T6" fmla="*/ 0 w 30"/>
                  <a:gd name="T7" fmla="*/ 4 h 8"/>
                  <a:gd name="T8" fmla="*/ 4 w 30"/>
                  <a:gd name="T9" fmla="*/ 8 h 8"/>
                  <a:gd name="T10" fmla="*/ 26 w 30"/>
                  <a:gd name="T11" fmla="*/ 8 h 8"/>
                  <a:gd name="T12" fmla="*/ 30 w 30"/>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30" y="4"/>
                    </a:moveTo>
                    <a:cubicBezTo>
                      <a:pt x="30" y="2"/>
                      <a:pt x="28" y="0"/>
                      <a:pt x="26" y="0"/>
                    </a:cubicBezTo>
                    <a:cubicBezTo>
                      <a:pt x="4" y="0"/>
                      <a:pt x="4" y="0"/>
                      <a:pt x="4" y="0"/>
                    </a:cubicBezTo>
                    <a:cubicBezTo>
                      <a:pt x="2" y="0"/>
                      <a:pt x="0" y="2"/>
                      <a:pt x="0" y="4"/>
                    </a:cubicBezTo>
                    <a:cubicBezTo>
                      <a:pt x="0" y="6"/>
                      <a:pt x="2" y="8"/>
                      <a:pt x="4" y="8"/>
                    </a:cubicBezTo>
                    <a:cubicBezTo>
                      <a:pt x="26" y="8"/>
                      <a:pt x="26" y="8"/>
                      <a:pt x="26" y="8"/>
                    </a:cubicBezTo>
                    <a:cubicBezTo>
                      <a:pt x="28" y="8"/>
                      <a:pt x="30" y="6"/>
                      <a:pt x="30"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59" name="Freeform 67"/>
              <p:cNvSpPr/>
              <p:nvPr/>
            </p:nvSpPr>
            <p:spPr bwMode="auto">
              <a:xfrm>
                <a:off x="2257" y="2110"/>
                <a:ext cx="31" cy="15"/>
              </a:xfrm>
              <a:custGeom>
                <a:avLst/>
                <a:gdLst>
                  <a:gd name="T0" fmla="*/ 4 w 19"/>
                  <a:gd name="T1" fmla="*/ 0 h 9"/>
                  <a:gd name="T2" fmla="*/ 0 w 19"/>
                  <a:gd name="T3" fmla="*/ 5 h 9"/>
                  <a:gd name="T4" fmla="*/ 4 w 19"/>
                  <a:gd name="T5" fmla="*/ 9 h 9"/>
                  <a:gd name="T6" fmla="*/ 15 w 19"/>
                  <a:gd name="T7" fmla="*/ 9 h 9"/>
                  <a:gd name="T8" fmla="*/ 19 w 19"/>
                  <a:gd name="T9" fmla="*/ 5 h 9"/>
                  <a:gd name="T10" fmla="*/ 15 w 19"/>
                  <a:gd name="T11" fmla="*/ 0 h 9"/>
                  <a:gd name="T12" fmla="*/ 4 w 19"/>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9" h="9">
                    <a:moveTo>
                      <a:pt x="4" y="0"/>
                    </a:moveTo>
                    <a:cubicBezTo>
                      <a:pt x="2" y="0"/>
                      <a:pt x="0" y="2"/>
                      <a:pt x="0" y="5"/>
                    </a:cubicBezTo>
                    <a:cubicBezTo>
                      <a:pt x="0" y="7"/>
                      <a:pt x="2" y="9"/>
                      <a:pt x="4" y="9"/>
                    </a:cubicBezTo>
                    <a:cubicBezTo>
                      <a:pt x="15" y="9"/>
                      <a:pt x="15" y="9"/>
                      <a:pt x="15" y="9"/>
                    </a:cubicBezTo>
                    <a:cubicBezTo>
                      <a:pt x="17" y="9"/>
                      <a:pt x="19" y="7"/>
                      <a:pt x="19" y="5"/>
                    </a:cubicBezTo>
                    <a:cubicBezTo>
                      <a:pt x="19" y="2"/>
                      <a:pt x="17" y="0"/>
                      <a:pt x="15"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grpSp>
        <p:nvGrpSpPr>
          <p:cNvPr id="6" name="组合 2"/>
          <p:cNvGrpSpPr/>
          <p:nvPr/>
        </p:nvGrpSpPr>
        <p:grpSpPr>
          <a:xfrm>
            <a:off x="1619250" y="3653302"/>
            <a:ext cx="579120" cy="579198"/>
            <a:chOff x="3400" y="7669"/>
            <a:chExt cx="1216" cy="1216"/>
          </a:xfrm>
        </p:grpSpPr>
        <p:sp>
          <p:nvSpPr>
            <p:cNvPr id="33852" name="Oval 60"/>
            <p:cNvSpPr>
              <a:spLocks noChangeArrowheads="1"/>
            </p:cNvSpPr>
            <p:nvPr/>
          </p:nvSpPr>
          <p:spPr bwMode="auto">
            <a:xfrm>
              <a:off x="3400" y="7669"/>
              <a:ext cx="1217" cy="1217"/>
            </a:xfrm>
            <a:prstGeom prst="ellipse">
              <a:avLst/>
            </a:prstGeom>
            <a:solidFill>
              <a:schemeClr val="accent2"/>
            </a:solidFill>
            <a:ln>
              <a:solidFill>
                <a:schemeClr val="accent2"/>
              </a:solidFill>
            </a:ln>
            <a:effectLst>
              <a:outerShdw blurRad="63500" dist="63500" dir="2700000" algn="tl" rotWithShape="0">
                <a:prstClr val="black">
                  <a:alpha val="10000"/>
                </a:prstClr>
              </a:outerShdw>
            </a:effectLst>
          </p:spPr>
          <p:txBody>
            <a:bodyPr/>
            <a:lstStyle/>
            <a:p>
              <a:pPr algn="ctr"/>
              <a:endParaRPr lang="zh-CN" altLang="en-US" dirty="0">
                <a:solidFill>
                  <a:schemeClr val="bg1"/>
                </a:solidFill>
                <a:latin typeface="Impact" panose="020B0806030902050204" charset="0"/>
              </a:endParaRPr>
            </a:p>
          </p:txBody>
        </p:sp>
        <p:grpSp>
          <p:nvGrpSpPr>
            <p:cNvPr id="7" name="Group 68"/>
            <p:cNvGrpSpPr/>
            <p:nvPr/>
          </p:nvGrpSpPr>
          <p:grpSpPr bwMode="auto">
            <a:xfrm>
              <a:off x="3737" y="8032"/>
              <a:ext cx="543" cy="543"/>
              <a:chOff x="1714" y="2038"/>
              <a:chExt cx="163" cy="163"/>
            </a:xfrm>
            <a:solidFill>
              <a:schemeClr val="tx1">
                <a:lumMod val="85000"/>
                <a:lumOff val="15000"/>
              </a:schemeClr>
            </a:solidFill>
          </p:grpSpPr>
          <p:sp>
            <p:nvSpPr>
              <p:cNvPr id="33861" name="Freeform 69"/>
              <p:cNvSpPr>
                <a:spLocks noEditPoints="1"/>
              </p:cNvSpPr>
              <p:nvPr/>
            </p:nvSpPr>
            <p:spPr bwMode="auto">
              <a:xfrm>
                <a:off x="1714" y="2038"/>
                <a:ext cx="163" cy="163"/>
              </a:xfrm>
              <a:custGeom>
                <a:avLst/>
                <a:gdLst>
                  <a:gd name="T0" fmla="*/ 96 w 99"/>
                  <a:gd name="T1" fmla="*/ 39 h 99"/>
                  <a:gd name="T2" fmla="*/ 86 w 99"/>
                  <a:gd name="T3" fmla="*/ 33 h 99"/>
                  <a:gd name="T4" fmla="*/ 89 w 99"/>
                  <a:gd name="T5" fmla="*/ 21 h 99"/>
                  <a:gd name="T6" fmla="*/ 75 w 99"/>
                  <a:gd name="T7" fmla="*/ 10 h 99"/>
                  <a:gd name="T8" fmla="*/ 63 w 99"/>
                  <a:gd name="T9" fmla="*/ 12 h 99"/>
                  <a:gd name="T10" fmla="*/ 57 w 99"/>
                  <a:gd name="T11" fmla="*/ 1 h 99"/>
                  <a:gd name="T12" fmla="*/ 39 w 99"/>
                  <a:gd name="T13" fmla="*/ 4 h 99"/>
                  <a:gd name="T14" fmla="*/ 32 w 99"/>
                  <a:gd name="T15" fmla="*/ 13 h 99"/>
                  <a:gd name="T16" fmla="*/ 20 w 99"/>
                  <a:gd name="T17" fmla="*/ 10 h 99"/>
                  <a:gd name="T18" fmla="*/ 9 w 99"/>
                  <a:gd name="T19" fmla="*/ 25 h 99"/>
                  <a:gd name="T20" fmla="*/ 11 w 99"/>
                  <a:gd name="T21" fmla="*/ 36 h 99"/>
                  <a:gd name="T22" fmla="*/ 1 w 99"/>
                  <a:gd name="T23" fmla="*/ 43 h 99"/>
                  <a:gd name="T24" fmla="*/ 1 w 99"/>
                  <a:gd name="T25" fmla="*/ 58 h 99"/>
                  <a:gd name="T26" fmla="*/ 11 w 99"/>
                  <a:gd name="T27" fmla="*/ 64 h 99"/>
                  <a:gd name="T28" fmla="*/ 9 w 99"/>
                  <a:gd name="T29" fmla="*/ 75 h 99"/>
                  <a:gd name="T30" fmla="*/ 20 w 99"/>
                  <a:gd name="T31" fmla="*/ 90 h 99"/>
                  <a:gd name="T32" fmla="*/ 32 w 99"/>
                  <a:gd name="T33" fmla="*/ 87 h 99"/>
                  <a:gd name="T34" fmla="*/ 39 w 99"/>
                  <a:gd name="T35" fmla="*/ 96 h 99"/>
                  <a:gd name="T36" fmla="*/ 50 w 99"/>
                  <a:gd name="T37" fmla="*/ 99 h 99"/>
                  <a:gd name="T38" fmla="*/ 61 w 99"/>
                  <a:gd name="T39" fmla="*/ 96 h 99"/>
                  <a:gd name="T40" fmla="*/ 67 w 99"/>
                  <a:gd name="T41" fmla="*/ 87 h 99"/>
                  <a:gd name="T42" fmla="*/ 79 w 99"/>
                  <a:gd name="T43" fmla="*/ 90 h 99"/>
                  <a:gd name="T44" fmla="*/ 90 w 99"/>
                  <a:gd name="T45" fmla="*/ 75 h 99"/>
                  <a:gd name="T46" fmla="*/ 88 w 99"/>
                  <a:gd name="T47" fmla="*/ 64 h 99"/>
                  <a:gd name="T48" fmla="*/ 98 w 99"/>
                  <a:gd name="T49" fmla="*/ 58 h 99"/>
                  <a:gd name="T50" fmla="*/ 98 w 99"/>
                  <a:gd name="T51" fmla="*/ 43 h 99"/>
                  <a:gd name="T52" fmla="*/ 83 w 99"/>
                  <a:gd name="T53" fmla="*/ 56 h 99"/>
                  <a:gd name="T54" fmla="*/ 78 w 99"/>
                  <a:gd name="T55" fmla="*/ 65 h 99"/>
                  <a:gd name="T56" fmla="*/ 81 w 99"/>
                  <a:gd name="T57" fmla="*/ 76 h 99"/>
                  <a:gd name="T58" fmla="*/ 69 w 99"/>
                  <a:gd name="T59" fmla="*/ 78 h 99"/>
                  <a:gd name="T60" fmla="*/ 59 w 99"/>
                  <a:gd name="T61" fmla="*/ 81 h 99"/>
                  <a:gd name="T62" fmla="*/ 53 w 99"/>
                  <a:gd name="T63" fmla="*/ 91 h 99"/>
                  <a:gd name="T64" fmla="*/ 43 w 99"/>
                  <a:gd name="T65" fmla="*/ 83 h 99"/>
                  <a:gd name="T66" fmla="*/ 34 w 99"/>
                  <a:gd name="T67" fmla="*/ 78 h 99"/>
                  <a:gd name="T68" fmla="*/ 24 w 99"/>
                  <a:gd name="T69" fmla="*/ 81 h 99"/>
                  <a:gd name="T70" fmla="*/ 22 w 99"/>
                  <a:gd name="T71" fmla="*/ 69 h 99"/>
                  <a:gd name="T72" fmla="*/ 19 w 99"/>
                  <a:gd name="T73" fmla="*/ 59 h 99"/>
                  <a:gd name="T74" fmla="*/ 9 w 99"/>
                  <a:gd name="T75" fmla="*/ 54 h 99"/>
                  <a:gd name="T76" fmla="*/ 9 w 99"/>
                  <a:gd name="T77" fmla="*/ 46 h 99"/>
                  <a:gd name="T78" fmla="*/ 19 w 99"/>
                  <a:gd name="T79" fmla="*/ 41 h 99"/>
                  <a:gd name="T80" fmla="*/ 22 w 99"/>
                  <a:gd name="T81" fmla="*/ 31 h 99"/>
                  <a:gd name="T82" fmla="*/ 24 w 99"/>
                  <a:gd name="T83" fmla="*/ 19 h 99"/>
                  <a:gd name="T84" fmla="*/ 34 w 99"/>
                  <a:gd name="T85" fmla="*/ 22 h 99"/>
                  <a:gd name="T86" fmla="*/ 43 w 99"/>
                  <a:gd name="T87" fmla="*/ 17 h 99"/>
                  <a:gd name="T88" fmla="*/ 53 w 99"/>
                  <a:gd name="T89" fmla="*/ 9 h 99"/>
                  <a:gd name="T90" fmla="*/ 59 w 99"/>
                  <a:gd name="T91" fmla="*/ 19 h 99"/>
                  <a:gd name="T92" fmla="*/ 69 w 99"/>
                  <a:gd name="T93" fmla="*/ 22 h 99"/>
                  <a:gd name="T94" fmla="*/ 81 w 99"/>
                  <a:gd name="T95" fmla="*/ 24 h 99"/>
                  <a:gd name="T96" fmla="*/ 78 w 99"/>
                  <a:gd name="T97" fmla="*/ 35 h 99"/>
                  <a:gd name="T98" fmla="*/ 83 w 99"/>
                  <a:gd name="T99" fmla="*/ 44 h 99"/>
                  <a:gd name="T100" fmla="*/ 91 w 99"/>
                  <a:gd name="T101"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9">
                    <a:moveTo>
                      <a:pt x="98" y="43"/>
                    </a:moveTo>
                    <a:cubicBezTo>
                      <a:pt x="98" y="41"/>
                      <a:pt x="97" y="40"/>
                      <a:pt x="96" y="39"/>
                    </a:cubicBezTo>
                    <a:cubicBezTo>
                      <a:pt x="88" y="36"/>
                      <a:pt x="88" y="36"/>
                      <a:pt x="88" y="36"/>
                    </a:cubicBezTo>
                    <a:cubicBezTo>
                      <a:pt x="87" y="35"/>
                      <a:pt x="87" y="34"/>
                      <a:pt x="86" y="33"/>
                    </a:cubicBezTo>
                    <a:cubicBezTo>
                      <a:pt x="90" y="25"/>
                      <a:pt x="90" y="25"/>
                      <a:pt x="90" y="25"/>
                    </a:cubicBezTo>
                    <a:cubicBezTo>
                      <a:pt x="91" y="24"/>
                      <a:pt x="90" y="22"/>
                      <a:pt x="89" y="21"/>
                    </a:cubicBezTo>
                    <a:cubicBezTo>
                      <a:pt x="86" y="17"/>
                      <a:pt x="83" y="13"/>
                      <a:pt x="79" y="10"/>
                    </a:cubicBezTo>
                    <a:cubicBezTo>
                      <a:pt x="78" y="9"/>
                      <a:pt x="76" y="9"/>
                      <a:pt x="75" y="10"/>
                    </a:cubicBezTo>
                    <a:cubicBezTo>
                      <a:pt x="67" y="13"/>
                      <a:pt x="67" y="13"/>
                      <a:pt x="67" y="13"/>
                    </a:cubicBezTo>
                    <a:cubicBezTo>
                      <a:pt x="66" y="13"/>
                      <a:pt x="65" y="12"/>
                      <a:pt x="63" y="12"/>
                    </a:cubicBezTo>
                    <a:cubicBezTo>
                      <a:pt x="61" y="4"/>
                      <a:pt x="61" y="4"/>
                      <a:pt x="61" y="4"/>
                    </a:cubicBezTo>
                    <a:cubicBezTo>
                      <a:pt x="60" y="2"/>
                      <a:pt x="59" y="1"/>
                      <a:pt x="57" y="1"/>
                    </a:cubicBezTo>
                    <a:cubicBezTo>
                      <a:pt x="52" y="0"/>
                      <a:pt x="48" y="0"/>
                      <a:pt x="42" y="1"/>
                    </a:cubicBezTo>
                    <a:cubicBezTo>
                      <a:pt x="41" y="1"/>
                      <a:pt x="39" y="2"/>
                      <a:pt x="39" y="4"/>
                    </a:cubicBezTo>
                    <a:cubicBezTo>
                      <a:pt x="36" y="12"/>
                      <a:pt x="36" y="12"/>
                      <a:pt x="36" y="12"/>
                    </a:cubicBezTo>
                    <a:cubicBezTo>
                      <a:pt x="35" y="12"/>
                      <a:pt x="33" y="13"/>
                      <a:pt x="32" y="13"/>
                    </a:cubicBezTo>
                    <a:cubicBezTo>
                      <a:pt x="25" y="10"/>
                      <a:pt x="25" y="10"/>
                      <a:pt x="25" y="10"/>
                    </a:cubicBezTo>
                    <a:cubicBezTo>
                      <a:pt x="23" y="9"/>
                      <a:pt x="22" y="9"/>
                      <a:pt x="20" y="10"/>
                    </a:cubicBezTo>
                    <a:cubicBezTo>
                      <a:pt x="16" y="13"/>
                      <a:pt x="13" y="17"/>
                      <a:pt x="10" y="21"/>
                    </a:cubicBezTo>
                    <a:cubicBezTo>
                      <a:pt x="9" y="22"/>
                      <a:pt x="9" y="24"/>
                      <a:pt x="9" y="25"/>
                    </a:cubicBezTo>
                    <a:cubicBezTo>
                      <a:pt x="13" y="33"/>
                      <a:pt x="13" y="33"/>
                      <a:pt x="13" y="33"/>
                    </a:cubicBezTo>
                    <a:cubicBezTo>
                      <a:pt x="12" y="34"/>
                      <a:pt x="12" y="35"/>
                      <a:pt x="11" y="36"/>
                    </a:cubicBezTo>
                    <a:cubicBezTo>
                      <a:pt x="4" y="39"/>
                      <a:pt x="4" y="39"/>
                      <a:pt x="4" y="39"/>
                    </a:cubicBezTo>
                    <a:cubicBezTo>
                      <a:pt x="2" y="40"/>
                      <a:pt x="1" y="41"/>
                      <a:pt x="1" y="43"/>
                    </a:cubicBezTo>
                    <a:cubicBezTo>
                      <a:pt x="0" y="45"/>
                      <a:pt x="0" y="48"/>
                      <a:pt x="0" y="50"/>
                    </a:cubicBezTo>
                    <a:cubicBezTo>
                      <a:pt x="0" y="52"/>
                      <a:pt x="0" y="55"/>
                      <a:pt x="1" y="58"/>
                    </a:cubicBezTo>
                    <a:cubicBezTo>
                      <a:pt x="1" y="59"/>
                      <a:pt x="2" y="60"/>
                      <a:pt x="4" y="61"/>
                    </a:cubicBezTo>
                    <a:cubicBezTo>
                      <a:pt x="11" y="64"/>
                      <a:pt x="11" y="64"/>
                      <a:pt x="11" y="64"/>
                    </a:cubicBezTo>
                    <a:cubicBezTo>
                      <a:pt x="12" y="65"/>
                      <a:pt x="12" y="66"/>
                      <a:pt x="13" y="67"/>
                    </a:cubicBezTo>
                    <a:cubicBezTo>
                      <a:pt x="9" y="75"/>
                      <a:pt x="9" y="75"/>
                      <a:pt x="9" y="75"/>
                    </a:cubicBezTo>
                    <a:cubicBezTo>
                      <a:pt x="9" y="76"/>
                      <a:pt x="9" y="78"/>
                      <a:pt x="10" y="79"/>
                    </a:cubicBezTo>
                    <a:cubicBezTo>
                      <a:pt x="13" y="83"/>
                      <a:pt x="16" y="87"/>
                      <a:pt x="20" y="90"/>
                    </a:cubicBezTo>
                    <a:cubicBezTo>
                      <a:pt x="22" y="91"/>
                      <a:pt x="23" y="91"/>
                      <a:pt x="25" y="90"/>
                    </a:cubicBezTo>
                    <a:cubicBezTo>
                      <a:pt x="32" y="87"/>
                      <a:pt x="32" y="87"/>
                      <a:pt x="32" y="87"/>
                    </a:cubicBezTo>
                    <a:cubicBezTo>
                      <a:pt x="33" y="87"/>
                      <a:pt x="35" y="88"/>
                      <a:pt x="36" y="88"/>
                    </a:cubicBezTo>
                    <a:cubicBezTo>
                      <a:pt x="39" y="96"/>
                      <a:pt x="39" y="96"/>
                      <a:pt x="39" y="96"/>
                    </a:cubicBezTo>
                    <a:cubicBezTo>
                      <a:pt x="39" y="98"/>
                      <a:pt x="41" y="99"/>
                      <a:pt x="42" y="99"/>
                    </a:cubicBezTo>
                    <a:cubicBezTo>
                      <a:pt x="45" y="99"/>
                      <a:pt x="47" y="99"/>
                      <a:pt x="50" y="99"/>
                    </a:cubicBezTo>
                    <a:cubicBezTo>
                      <a:pt x="52" y="99"/>
                      <a:pt x="54" y="99"/>
                      <a:pt x="57" y="99"/>
                    </a:cubicBezTo>
                    <a:cubicBezTo>
                      <a:pt x="59" y="99"/>
                      <a:pt x="60" y="98"/>
                      <a:pt x="61" y="96"/>
                    </a:cubicBezTo>
                    <a:cubicBezTo>
                      <a:pt x="63" y="88"/>
                      <a:pt x="63" y="88"/>
                      <a:pt x="63" y="88"/>
                    </a:cubicBezTo>
                    <a:cubicBezTo>
                      <a:pt x="65" y="88"/>
                      <a:pt x="66" y="87"/>
                      <a:pt x="67" y="87"/>
                    </a:cubicBezTo>
                    <a:cubicBezTo>
                      <a:pt x="75" y="90"/>
                      <a:pt x="75" y="90"/>
                      <a:pt x="75" y="90"/>
                    </a:cubicBezTo>
                    <a:cubicBezTo>
                      <a:pt x="76" y="91"/>
                      <a:pt x="78" y="91"/>
                      <a:pt x="79" y="90"/>
                    </a:cubicBezTo>
                    <a:cubicBezTo>
                      <a:pt x="83" y="87"/>
                      <a:pt x="87" y="83"/>
                      <a:pt x="89" y="79"/>
                    </a:cubicBezTo>
                    <a:cubicBezTo>
                      <a:pt x="90" y="78"/>
                      <a:pt x="91" y="76"/>
                      <a:pt x="90" y="75"/>
                    </a:cubicBezTo>
                    <a:cubicBezTo>
                      <a:pt x="86" y="67"/>
                      <a:pt x="86" y="67"/>
                      <a:pt x="86" y="67"/>
                    </a:cubicBezTo>
                    <a:cubicBezTo>
                      <a:pt x="87" y="66"/>
                      <a:pt x="87" y="65"/>
                      <a:pt x="88" y="64"/>
                    </a:cubicBezTo>
                    <a:cubicBezTo>
                      <a:pt x="96" y="61"/>
                      <a:pt x="96" y="61"/>
                      <a:pt x="96" y="61"/>
                    </a:cubicBezTo>
                    <a:cubicBezTo>
                      <a:pt x="97" y="60"/>
                      <a:pt x="98" y="59"/>
                      <a:pt x="98" y="58"/>
                    </a:cubicBezTo>
                    <a:cubicBezTo>
                      <a:pt x="99" y="55"/>
                      <a:pt x="99" y="52"/>
                      <a:pt x="99" y="50"/>
                    </a:cubicBezTo>
                    <a:cubicBezTo>
                      <a:pt x="99" y="48"/>
                      <a:pt x="99" y="45"/>
                      <a:pt x="98" y="43"/>
                    </a:cubicBezTo>
                    <a:moveTo>
                      <a:pt x="90" y="54"/>
                    </a:moveTo>
                    <a:cubicBezTo>
                      <a:pt x="83" y="56"/>
                      <a:pt x="83" y="56"/>
                      <a:pt x="83" y="56"/>
                    </a:cubicBezTo>
                    <a:cubicBezTo>
                      <a:pt x="82" y="57"/>
                      <a:pt x="81" y="58"/>
                      <a:pt x="80" y="59"/>
                    </a:cubicBezTo>
                    <a:cubicBezTo>
                      <a:pt x="80" y="61"/>
                      <a:pt x="79" y="63"/>
                      <a:pt x="78" y="65"/>
                    </a:cubicBezTo>
                    <a:cubicBezTo>
                      <a:pt x="77" y="67"/>
                      <a:pt x="77" y="68"/>
                      <a:pt x="78" y="69"/>
                    </a:cubicBezTo>
                    <a:cubicBezTo>
                      <a:pt x="81" y="76"/>
                      <a:pt x="81" y="76"/>
                      <a:pt x="81" y="76"/>
                    </a:cubicBezTo>
                    <a:cubicBezTo>
                      <a:pt x="80" y="78"/>
                      <a:pt x="78" y="80"/>
                      <a:pt x="76" y="81"/>
                    </a:cubicBezTo>
                    <a:cubicBezTo>
                      <a:pt x="69" y="78"/>
                      <a:pt x="69" y="78"/>
                      <a:pt x="69" y="78"/>
                    </a:cubicBezTo>
                    <a:cubicBezTo>
                      <a:pt x="68" y="78"/>
                      <a:pt x="66" y="78"/>
                      <a:pt x="65" y="78"/>
                    </a:cubicBezTo>
                    <a:cubicBezTo>
                      <a:pt x="63" y="79"/>
                      <a:pt x="61" y="80"/>
                      <a:pt x="59" y="81"/>
                    </a:cubicBezTo>
                    <a:cubicBezTo>
                      <a:pt x="57" y="81"/>
                      <a:pt x="56" y="82"/>
                      <a:pt x="56" y="83"/>
                    </a:cubicBezTo>
                    <a:cubicBezTo>
                      <a:pt x="53" y="91"/>
                      <a:pt x="53" y="91"/>
                      <a:pt x="53" y="91"/>
                    </a:cubicBezTo>
                    <a:cubicBezTo>
                      <a:pt x="51" y="91"/>
                      <a:pt x="49" y="91"/>
                      <a:pt x="46" y="91"/>
                    </a:cubicBezTo>
                    <a:cubicBezTo>
                      <a:pt x="43" y="83"/>
                      <a:pt x="43" y="83"/>
                      <a:pt x="43" y="83"/>
                    </a:cubicBezTo>
                    <a:cubicBezTo>
                      <a:pt x="43" y="82"/>
                      <a:pt x="42" y="81"/>
                      <a:pt x="41" y="81"/>
                    </a:cubicBezTo>
                    <a:cubicBezTo>
                      <a:pt x="38" y="80"/>
                      <a:pt x="36" y="79"/>
                      <a:pt x="34" y="78"/>
                    </a:cubicBezTo>
                    <a:cubicBezTo>
                      <a:pt x="33" y="78"/>
                      <a:pt x="32" y="78"/>
                      <a:pt x="30" y="78"/>
                    </a:cubicBezTo>
                    <a:cubicBezTo>
                      <a:pt x="24" y="81"/>
                      <a:pt x="24" y="81"/>
                      <a:pt x="24" y="81"/>
                    </a:cubicBezTo>
                    <a:cubicBezTo>
                      <a:pt x="22" y="80"/>
                      <a:pt x="20" y="78"/>
                      <a:pt x="18" y="76"/>
                    </a:cubicBezTo>
                    <a:cubicBezTo>
                      <a:pt x="22" y="69"/>
                      <a:pt x="22" y="69"/>
                      <a:pt x="22" y="69"/>
                    </a:cubicBezTo>
                    <a:cubicBezTo>
                      <a:pt x="22" y="68"/>
                      <a:pt x="22" y="67"/>
                      <a:pt x="21" y="65"/>
                    </a:cubicBezTo>
                    <a:cubicBezTo>
                      <a:pt x="20" y="63"/>
                      <a:pt x="20" y="61"/>
                      <a:pt x="19" y="59"/>
                    </a:cubicBezTo>
                    <a:cubicBezTo>
                      <a:pt x="18" y="58"/>
                      <a:pt x="17" y="57"/>
                      <a:pt x="16" y="56"/>
                    </a:cubicBezTo>
                    <a:cubicBezTo>
                      <a:pt x="9" y="54"/>
                      <a:pt x="9" y="54"/>
                      <a:pt x="9" y="54"/>
                    </a:cubicBezTo>
                    <a:cubicBezTo>
                      <a:pt x="9" y="52"/>
                      <a:pt x="9" y="51"/>
                      <a:pt x="9" y="50"/>
                    </a:cubicBezTo>
                    <a:cubicBezTo>
                      <a:pt x="9" y="49"/>
                      <a:pt x="9" y="48"/>
                      <a:pt x="9" y="46"/>
                    </a:cubicBezTo>
                    <a:cubicBezTo>
                      <a:pt x="16" y="44"/>
                      <a:pt x="16" y="44"/>
                      <a:pt x="16" y="44"/>
                    </a:cubicBezTo>
                    <a:cubicBezTo>
                      <a:pt x="17" y="43"/>
                      <a:pt x="18" y="42"/>
                      <a:pt x="19" y="41"/>
                    </a:cubicBezTo>
                    <a:cubicBezTo>
                      <a:pt x="20" y="39"/>
                      <a:pt x="20" y="37"/>
                      <a:pt x="21" y="35"/>
                    </a:cubicBezTo>
                    <a:cubicBezTo>
                      <a:pt x="22" y="33"/>
                      <a:pt x="22" y="32"/>
                      <a:pt x="22" y="31"/>
                    </a:cubicBezTo>
                    <a:cubicBezTo>
                      <a:pt x="18" y="24"/>
                      <a:pt x="18" y="24"/>
                      <a:pt x="18" y="24"/>
                    </a:cubicBezTo>
                    <a:cubicBezTo>
                      <a:pt x="20" y="22"/>
                      <a:pt x="22" y="20"/>
                      <a:pt x="24" y="19"/>
                    </a:cubicBezTo>
                    <a:cubicBezTo>
                      <a:pt x="30" y="22"/>
                      <a:pt x="30" y="22"/>
                      <a:pt x="30" y="22"/>
                    </a:cubicBezTo>
                    <a:cubicBezTo>
                      <a:pt x="32" y="22"/>
                      <a:pt x="33" y="22"/>
                      <a:pt x="34" y="22"/>
                    </a:cubicBezTo>
                    <a:cubicBezTo>
                      <a:pt x="36" y="21"/>
                      <a:pt x="38" y="20"/>
                      <a:pt x="41" y="19"/>
                    </a:cubicBezTo>
                    <a:cubicBezTo>
                      <a:pt x="42" y="19"/>
                      <a:pt x="43" y="18"/>
                      <a:pt x="43" y="17"/>
                    </a:cubicBezTo>
                    <a:cubicBezTo>
                      <a:pt x="46" y="9"/>
                      <a:pt x="46" y="9"/>
                      <a:pt x="46" y="9"/>
                    </a:cubicBezTo>
                    <a:cubicBezTo>
                      <a:pt x="49" y="9"/>
                      <a:pt x="51" y="9"/>
                      <a:pt x="53" y="9"/>
                    </a:cubicBezTo>
                    <a:cubicBezTo>
                      <a:pt x="56" y="17"/>
                      <a:pt x="56" y="17"/>
                      <a:pt x="56" y="17"/>
                    </a:cubicBezTo>
                    <a:cubicBezTo>
                      <a:pt x="56" y="18"/>
                      <a:pt x="57" y="19"/>
                      <a:pt x="59" y="19"/>
                    </a:cubicBezTo>
                    <a:cubicBezTo>
                      <a:pt x="61" y="20"/>
                      <a:pt x="63" y="21"/>
                      <a:pt x="65" y="22"/>
                    </a:cubicBezTo>
                    <a:cubicBezTo>
                      <a:pt x="66" y="22"/>
                      <a:pt x="68" y="22"/>
                      <a:pt x="69" y="22"/>
                    </a:cubicBezTo>
                    <a:cubicBezTo>
                      <a:pt x="76" y="19"/>
                      <a:pt x="76" y="19"/>
                      <a:pt x="76" y="19"/>
                    </a:cubicBezTo>
                    <a:cubicBezTo>
                      <a:pt x="78" y="20"/>
                      <a:pt x="80" y="22"/>
                      <a:pt x="81" y="24"/>
                    </a:cubicBezTo>
                    <a:cubicBezTo>
                      <a:pt x="78" y="31"/>
                      <a:pt x="78" y="31"/>
                      <a:pt x="78" y="31"/>
                    </a:cubicBezTo>
                    <a:cubicBezTo>
                      <a:pt x="77" y="32"/>
                      <a:pt x="77" y="33"/>
                      <a:pt x="78" y="35"/>
                    </a:cubicBezTo>
                    <a:cubicBezTo>
                      <a:pt x="79" y="37"/>
                      <a:pt x="80" y="39"/>
                      <a:pt x="80" y="41"/>
                    </a:cubicBezTo>
                    <a:cubicBezTo>
                      <a:pt x="81" y="42"/>
                      <a:pt x="82" y="43"/>
                      <a:pt x="83" y="44"/>
                    </a:cubicBezTo>
                    <a:cubicBezTo>
                      <a:pt x="90" y="46"/>
                      <a:pt x="90" y="46"/>
                      <a:pt x="90" y="46"/>
                    </a:cubicBezTo>
                    <a:cubicBezTo>
                      <a:pt x="91" y="48"/>
                      <a:pt x="91" y="49"/>
                      <a:pt x="91" y="50"/>
                    </a:cubicBezTo>
                    <a:cubicBezTo>
                      <a:pt x="91" y="51"/>
                      <a:pt x="91" y="52"/>
                      <a:pt x="90" y="5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62" name="Freeform 70"/>
              <p:cNvSpPr>
                <a:spLocks noEditPoints="1"/>
              </p:cNvSpPr>
              <p:nvPr/>
            </p:nvSpPr>
            <p:spPr bwMode="auto">
              <a:xfrm>
                <a:off x="1764" y="2086"/>
                <a:ext cx="64" cy="65"/>
              </a:xfrm>
              <a:custGeom>
                <a:avLst/>
                <a:gdLst>
                  <a:gd name="T0" fmla="*/ 20 w 39"/>
                  <a:gd name="T1" fmla="*/ 0 h 40"/>
                  <a:gd name="T2" fmla="*/ 0 w 39"/>
                  <a:gd name="T3" fmla="*/ 20 h 40"/>
                  <a:gd name="T4" fmla="*/ 20 w 39"/>
                  <a:gd name="T5" fmla="*/ 40 h 40"/>
                  <a:gd name="T6" fmla="*/ 39 w 39"/>
                  <a:gd name="T7" fmla="*/ 20 h 40"/>
                  <a:gd name="T8" fmla="*/ 20 w 39"/>
                  <a:gd name="T9" fmla="*/ 0 h 40"/>
                  <a:gd name="T10" fmla="*/ 20 w 39"/>
                  <a:gd name="T11" fmla="*/ 31 h 40"/>
                  <a:gd name="T12" fmla="*/ 9 w 39"/>
                  <a:gd name="T13" fmla="*/ 20 h 40"/>
                  <a:gd name="T14" fmla="*/ 20 w 39"/>
                  <a:gd name="T15" fmla="*/ 9 h 40"/>
                  <a:gd name="T16" fmla="*/ 31 w 39"/>
                  <a:gd name="T17" fmla="*/ 20 h 40"/>
                  <a:gd name="T18" fmla="*/ 20 w 39"/>
                  <a:gd name="T19"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0">
                    <a:moveTo>
                      <a:pt x="20" y="0"/>
                    </a:moveTo>
                    <a:cubicBezTo>
                      <a:pt x="9" y="0"/>
                      <a:pt x="0" y="9"/>
                      <a:pt x="0" y="20"/>
                    </a:cubicBezTo>
                    <a:cubicBezTo>
                      <a:pt x="0" y="31"/>
                      <a:pt x="9" y="40"/>
                      <a:pt x="20" y="40"/>
                    </a:cubicBezTo>
                    <a:cubicBezTo>
                      <a:pt x="30" y="40"/>
                      <a:pt x="39" y="31"/>
                      <a:pt x="39" y="20"/>
                    </a:cubicBezTo>
                    <a:cubicBezTo>
                      <a:pt x="39" y="9"/>
                      <a:pt x="30" y="0"/>
                      <a:pt x="20" y="0"/>
                    </a:cubicBezTo>
                    <a:moveTo>
                      <a:pt x="20" y="31"/>
                    </a:moveTo>
                    <a:cubicBezTo>
                      <a:pt x="14" y="31"/>
                      <a:pt x="9" y="26"/>
                      <a:pt x="9" y="20"/>
                    </a:cubicBezTo>
                    <a:cubicBezTo>
                      <a:pt x="9" y="14"/>
                      <a:pt x="14" y="9"/>
                      <a:pt x="20" y="9"/>
                    </a:cubicBezTo>
                    <a:cubicBezTo>
                      <a:pt x="26" y="9"/>
                      <a:pt x="31" y="14"/>
                      <a:pt x="31" y="20"/>
                    </a:cubicBezTo>
                    <a:cubicBezTo>
                      <a:pt x="31" y="26"/>
                      <a:pt x="26" y="31"/>
                      <a:pt x="20" y="31"/>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grpSp>
        <p:nvGrpSpPr>
          <p:cNvPr id="8" name="组合 1"/>
          <p:cNvGrpSpPr/>
          <p:nvPr/>
        </p:nvGrpSpPr>
        <p:grpSpPr>
          <a:xfrm>
            <a:off x="684372" y="3653302"/>
            <a:ext cx="579120" cy="579198"/>
            <a:chOff x="1437" y="7669"/>
            <a:chExt cx="1216" cy="1216"/>
          </a:xfrm>
        </p:grpSpPr>
        <p:sp>
          <p:nvSpPr>
            <p:cNvPr id="33851" name="Oval 59"/>
            <p:cNvSpPr>
              <a:spLocks noChangeArrowheads="1"/>
            </p:cNvSpPr>
            <p:nvPr/>
          </p:nvSpPr>
          <p:spPr bwMode="auto">
            <a:xfrm>
              <a:off x="1437" y="7669"/>
              <a:ext cx="1217" cy="1217"/>
            </a:xfrm>
            <a:prstGeom prst="ellipse">
              <a:avLst/>
            </a:prstGeom>
            <a:solidFill>
              <a:schemeClr val="accent1"/>
            </a:solidFill>
            <a:ln>
              <a:noFill/>
            </a:ln>
            <a:effectLst>
              <a:outerShdw blurRad="63500" dist="63500" dir="2700000" algn="tl" rotWithShape="0">
                <a:prstClr val="black">
                  <a:alpha val="10000"/>
                </a:prstClr>
              </a:outerShdw>
            </a:effectLst>
          </p:spPr>
          <p:txBody>
            <a:bodyPr/>
            <a:lstStyle/>
            <a:p>
              <a:pPr algn="ctr"/>
              <a:endParaRPr lang="zh-CN" altLang="en-US" dirty="0">
                <a:solidFill>
                  <a:schemeClr val="bg1"/>
                </a:solidFill>
                <a:latin typeface="Impact" panose="020B0806030902050204" charset="0"/>
              </a:endParaRPr>
            </a:p>
          </p:txBody>
        </p:sp>
        <p:grpSp>
          <p:nvGrpSpPr>
            <p:cNvPr id="9" name="Group 71"/>
            <p:cNvGrpSpPr/>
            <p:nvPr/>
          </p:nvGrpSpPr>
          <p:grpSpPr bwMode="auto">
            <a:xfrm>
              <a:off x="1777" y="8009"/>
              <a:ext cx="537" cy="537"/>
              <a:chOff x="1215" y="2040"/>
              <a:chExt cx="161" cy="161"/>
            </a:xfrm>
            <a:solidFill>
              <a:schemeClr val="bg1">
                <a:lumMod val="65000"/>
              </a:schemeClr>
            </a:solidFill>
          </p:grpSpPr>
          <p:sp>
            <p:nvSpPr>
              <p:cNvPr id="33864" name="Freeform 72"/>
              <p:cNvSpPr/>
              <p:nvPr/>
            </p:nvSpPr>
            <p:spPr bwMode="auto">
              <a:xfrm>
                <a:off x="1215" y="2040"/>
                <a:ext cx="161" cy="116"/>
              </a:xfrm>
              <a:custGeom>
                <a:avLst/>
                <a:gdLst>
                  <a:gd name="T0" fmla="*/ 75 w 98"/>
                  <a:gd name="T1" fmla="*/ 26 h 71"/>
                  <a:gd name="T2" fmla="*/ 71 w 98"/>
                  <a:gd name="T3" fmla="*/ 26 h 71"/>
                  <a:gd name="T4" fmla="*/ 71 w 98"/>
                  <a:gd name="T5" fmla="*/ 24 h 71"/>
                  <a:gd name="T6" fmla="*/ 47 w 98"/>
                  <a:gd name="T7" fmla="*/ 0 h 71"/>
                  <a:gd name="T8" fmla="*/ 23 w 98"/>
                  <a:gd name="T9" fmla="*/ 20 h 71"/>
                  <a:gd name="T10" fmla="*/ 16 w 98"/>
                  <a:gd name="T11" fmla="*/ 21 h 71"/>
                  <a:gd name="T12" fmla="*/ 16 w 98"/>
                  <a:gd name="T13" fmla="*/ 21 h 71"/>
                  <a:gd name="T14" fmla="*/ 6 w 98"/>
                  <a:gd name="T15" fmla="*/ 35 h 71"/>
                  <a:gd name="T16" fmla="*/ 7 w 98"/>
                  <a:gd name="T17" fmla="*/ 42 h 71"/>
                  <a:gd name="T18" fmla="*/ 0 w 98"/>
                  <a:gd name="T19" fmla="*/ 55 h 71"/>
                  <a:gd name="T20" fmla="*/ 16 w 98"/>
                  <a:gd name="T21" fmla="*/ 71 h 71"/>
                  <a:gd name="T22" fmla="*/ 32 w 98"/>
                  <a:gd name="T23" fmla="*/ 71 h 71"/>
                  <a:gd name="T24" fmla="*/ 36 w 98"/>
                  <a:gd name="T25" fmla="*/ 66 h 71"/>
                  <a:gd name="T26" fmla="*/ 32 w 98"/>
                  <a:gd name="T27" fmla="*/ 62 h 71"/>
                  <a:gd name="T28" fmla="*/ 16 w 98"/>
                  <a:gd name="T29" fmla="*/ 62 h 71"/>
                  <a:gd name="T30" fmla="*/ 9 w 98"/>
                  <a:gd name="T31" fmla="*/ 55 h 71"/>
                  <a:gd name="T32" fmla="*/ 15 w 98"/>
                  <a:gd name="T33" fmla="*/ 48 h 71"/>
                  <a:gd name="T34" fmla="*/ 18 w 98"/>
                  <a:gd name="T35" fmla="*/ 45 h 71"/>
                  <a:gd name="T36" fmla="*/ 17 w 98"/>
                  <a:gd name="T37" fmla="*/ 41 h 71"/>
                  <a:gd name="T38" fmla="*/ 14 w 98"/>
                  <a:gd name="T39" fmla="*/ 35 h 71"/>
                  <a:gd name="T40" fmla="*/ 19 w 98"/>
                  <a:gd name="T41" fmla="*/ 28 h 71"/>
                  <a:gd name="T42" fmla="*/ 19 w 98"/>
                  <a:gd name="T43" fmla="*/ 28 h 71"/>
                  <a:gd name="T44" fmla="*/ 25 w 98"/>
                  <a:gd name="T45" fmla="*/ 29 h 71"/>
                  <a:gd name="T46" fmla="*/ 29 w 98"/>
                  <a:gd name="T47" fmla="*/ 29 h 71"/>
                  <a:gd name="T48" fmla="*/ 31 w 98"/>
                  <a:gd name="T49" fmla="*/ 25 h 71"/>
                  <a:gd name="T50" fmla="*/ 31 w 98"/>
                  <a:gd name="T51" fmla="*/ 24 h 71"/>
                  <a:gd name="T52" fmla="*/ 31 w 98"/>
                  <a:gd name="T53" fmla="*/ 24 h 71"/>
                  <a:gd name="T54" fmla="*/ 47 w 98"/>
                  <a:gd name="T55" fmla="*/ 8 h 71"/>
                  <a:gd name="T56" fmla="*/ 62 w 98"/>
                  <a:gd name="T57" fmla="*/ 24 h 71"/>
                  <a:gd name="T58" fmla="*/ 60 w 98"/>
                  <a:gd name="T59" fmla="*/ 32 h 71"/>
                  <a:gd name="T60" fmla="*/ 61 w 98"/>
                  <a:gd name="T61" fmla="*/ 37 h 71"/>
                  <a:gd name="T62" fmla="*/ 66 w 98"/>
                  <a:gd name="T63" fmla="*/ 37 h 71"/>
                  <a:gd name="T64" fmla="*/ 75 w 98"/>
                  <a:gd name="T65" fmla="*/ 34 h 71"/>
                  <a:gd name="T66" fmla="*/ 89 w 98"/>
                  <a:gd name="T67" fmla="*/ 48 h 71"/>
                  <a:gd name="T68" fmla="*/ 75 w 98"/>
                  <a:gd name="T69" fmla="*/ 62 h 71"/>
                  <a:gd name="T70" fmla="*/ 66 w 98"/>
                  <a:gd name="T71" fmla="*/ 62 h 71"/>
                  <a:gd name="T72" fmla="*/ 62 w 98"/>
                  <a:gd name="T73" fmla="*/ 66 h 71"/>
                  <a:gd name="T74" fmla="*/ 66 w 98"/>
                  <a:gd name="T75" fmla="*/ 71 h 71"/>
                  <a:gd name="T76" fmla="*/ 75 w 98"/>
                  <a:gd name="T77" fmla="*/ 71 h 71"/>
                  <a:gd name="T78" fmla="*/ 98 w 98"/>
                  <a:gd name="T79" fmla="*/ 48 h 71"/>
                  <a:gd name="T80" fmla="*/ 75 w 98"/>
                  <a:gd name="T8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8" h="71">
                    <a:moveTo>
                      <a:pt x="75" y="26"/>
                    </a:moveTo>
                    <a:cubicBezTo>
                      <a:pt x="74" y="26"/>
                      <a:pt x="72" y="26"/>
                      <a:pt x="71" y="26"/>
                    </a:cubicBezTo>
                    <a:cubicBezTo>
                      <a:pt x="71" y="25"/>
                      <a:pt x="71" y="25"/>
                      <a:pt x="71" y="24"/>
                    </a:cubicBezTo>
                    <a:cubicBezTo>
                      <a:pt x="71" y="10"/>
                      <a:pt x="60" y="0"/>
                      <a:pt x="47" y="0"/>
                    </a:cubicBezTo>
                    <a:cubicBezTo>
                      <a:pt x="35" y="0"/>
                      <a:pt x="25" y="8"/>
                      <a:pt x="23" y="20"/>
                    </a:cubicBezTo>
                    <a:cubicBezTo>
                      <a:pt x="20" y="19"/>
                      <a:pt x="18" y="20"/>
                      <a:pt x="16" y="21"/>
                    </a:cubicBezTo>
                    <a:cubicBezTo>
                      <a:pt x="16" y="21"/>
                      <a:pt x="16" y="21"/>
                      <a:pt x="16" y="21"/>
                    </a:cubicBezTo>
                    <a:cubicBezTo>
                      <a:pt x="10" y="23"/>
                      <a:pt x="6" y="29"/>
                      <a:pt x="6" y="35"/>
                    </a:cubicBezTo>
                    <a:cubicBezTo>
                      <a:pt x="6" y="37"/>
                      <a:pt x="6" y="40"/>
                      <a:pt x="7" y="42"/>
                    </a:cubicBezTo>
                    <a:cubicBezTo>
                      <a:pt x="3" y="45"/>
                      <a:pt x="0" y="50"/>
                      <a:pt x="0" y="55"/>
                    </a:cubicBezTo>
                    <a:cubicBezTo>
                      <a:pt x="0" y="64"/>
                      <a:pt x="7" y="71"/>
                      <a:pt x="16" y="71"/>
                    </a:cubicBezTo>
                    <a:cubicBezTo>
                      <a:pt x="32" y="71"/>
                      <a:pt x="32" y="71"/>
                      <a:pt x="32" y="71"/>
                    </a:cubicBezTo>
                    <a:cubicBezTo>
                      <a:pt x="34" y="71"/>
                      <a:pt x="36" y="69"/>
                      <a:pt x="36" y="66"/>
                    </a:cubicBezTo>
                    <a:cubicBezTo>
                      <a:pt x="36" y="64"/>
                      <a:pt x="34" y="62"/>
                      <a:pt x="32" y="62"/>
                    </a:cubicBezTo>
                    <a:cubicBezTo>
                      <a:pt x="16" y="62"/>
                      <a:pt x="16" y="62"/>
                      <a:pt x="16" y="62"/>
                    </a:cubicBezTo>
                    <a:cubicBezTo>
                      <a:pt x="12" y="62"/>
                      <a:pt x="9" y="59"/>
                      <a:pt x="9" y="55"/>
                    </a:cubicBezTo>
                    <a:cubicBezTo>
                      <a:pt x="9" y="52"/>
                      <a:pt x="11" y="49"/>
                      <a:pt x="15" y="48"/>
                    </a:cubicBezTo>
                    <a:cubicBezTo>
                      <a:pt x="16" y="48"/>
                      <a:pt x="18" y="47"/>
                      <a:pt x="18" y="45"/>
                    </a:cubicBezTo>
                    <a:cubicBezTo>
                      <a:pt x="19" y="43"/>
                      <a:pt x="18" y="42"/>
                      <a:pt x="17" y="41"/>
                    </a:cubicBezTo>
                    <a:cubicBezTo>
                      <a:pt x="15" y="39"/>
                      <a:pt x="14" y="37"/>
                      <a:pt x="14" y="35"/>
                    </a:cubicBezTo>
                    <a:cubicBezTo>
                      <a:pt x="14" y="32"/>
                      <a:pt x="16" y="29"/>
                      <a:pt x="19" y="28"/>
                    </a:cubicBezTo>
                    <a:cubicBezTo>
                      <a:pt x="19" y="28"/>
                      <a:pt x="19" y="28"/>
                      <a:pt x="19" y="28"/>
                    </a:cubicBezTo>
                    <a:cubicBezTo>
                      <a:pt x="21" y="28"/>
                      <a:pt x="23" y="28"/>
                      <a:pt x="25" y="29"/>
                    </a:cubicBezTo>
                    <a:cubicBezTo>
                      <a:pt x="26" y="30"/>
                      <a:pt x="28" y="30"/>
                      <a:pt x="29" y="29"/>
                    </a:cubicBezTo>
                    <a:cubicBezTo>
                      <a:pt x="30" y="28"/>
                      <a:pt x="31" y="27"/>
                      <a:pt x="31" y="25"/>
                    </a:cubicBezTo>
                    <a:cubicBezTo>
                      <a:pt x="31" y="25"/>
                      <a:pt x="31" y="24"/>
                      <a:pt x="31" y="24"/>
                    </a:cubicBezTo>
                    <a:cubicBezTo>
                      <a:pt x="31" y="24"/>
                      <a:pt x="31" y="24"/>
                      <a:pt x="31" y="24"/>
                    </a:cubicBezTo>
                    <a:cubicBezTo>
                      <a:pt x="31" y="15"/>
                      <a:pt x="38" y="8"/>
                      <a:pt x="47" y="8"/>
                    </a:cubicBezTo>
                    <a:cubicBezTo>
                      <a:pt x="55" y="8"/>
                      <a:pt x="62" y="15"/>
                      <a:pt x="62" y="24"/>
                    </a:cubicBezTo>
                    <a:cubicBezTo>
                      <a:pt x="62" y="27"/>
                      <a:pt x="62" y="29"/>
                      <a:pt x="60" y="32"/>
                    </a:cubicBezTo>
                    <a:cubicBezTo>
                      <a:pt x="59" y="34"/>
                      <a:pt x="59" y="36"/>
                      <a:pt x="61" y="37"/>
                    </a:cubicBezTo>
                    <a:cubicBezTo>
                      <a:pt x="62" y="39"/>
                      <a:pt x="65" y="39"/>
                      <a:pt x="66" y="37"/>
                    </a:cubicBezTo>
                    <a:cubicBezTo>
                      <a:pt x="68" y="36"/>
                      <a:pt x="71" y="34"/>
                      <a:pt x="75" y="34"/>
                    </a:cubicBezTo>
                    <a:cubicBezTo>
                      <a:pt x="83" y="34"/>
                      <a:pt x="89" y="40"/>
                      <a:pt x="89" y="48"/>
                    </a:cubicBezTo>
                    <a:cubicBezTo>
                      <a:pt x="89" y="56"/>
                      <a:pt x="83" y="62"/>
                      <a:pt x="75" y="62"/>
                    </a:cubicBezTo>
                    <a:cubicBezTo>
                      <a:pt x="66" y="62"/>
                      <a:pt x="66" y="62"/>
                      <a:pt x="66" y="62"/>
                    </a:cubicBezTo>
                    <a:cubicBezTo>
                      <a:pt x="64" y="62"/>
                      <a:pt x="62" y="64"/>
                      <a:pt x="62" y="66"/>
                    </a:cubicBezTo>
                    <a:cubicBezTo>
                      <a:pt x="62" y="69"/>
                      <a:pt x="64" y="71"/>
                      <a:pt x="66" y="71"/>
                    </a:cubicBezTo>
                    <a:cubicBezTo>
                      <a:pt x="75" y="71"/>
                      <a:pt x="75" y="71"/>
                      <a:pt x="75" y="71"/>
                    </a:cubicBezTo>
                    <a:cubicBezTo>
                      <a:pt x="88" y="71"/>
                      <a:pt x="98" y="60"/>
                      <a:pt x="98" y="48"/>
                    </a:cubicBezTo>
                    <a:cubicBezTo>
                      <a:pt x="98" y="36"/>
                      <a:pt x="88" y="26"/>
                      <a:pt x="75" y="26"/>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33865" name="Freeform 73"/>
              <p:cNvSpPr/>
              <p:nvPr/>
            </p:nvSpPr>
            <p:spPr bwMode="auto">
              <a:xfrm>
                <a:off x="1264" y="2104"/>
                <a:ext cx="62" cy="97"/>
              </a:xfrm>
              <a:custGeom>
                <a:avLst/>
                <a:gdLst>
                  <a:gd name="T0" fmla="*/ 30 w 38"/>
                  <a:gd name="T1" fmla="*/ 38 h 59"/>
                  <a:gd name="T2" fmla="*/ 23 w 38"/>
                  <a:gd name="T3" fmla="*/ 45 h 59"/>
                  <a:gd name="T4" fmla="*/ 23 w 38"/>
                  <a:gd name="T5" fmla="*/ 5 h 59"/>
                  <a:gd name="T6" fmla="*/ 19 w 38"/>
                  <a:gd name="T7" fmla="*/ 0 h 59"/>
                  <a:gd name="T8" fmla="*/ 15 w 38"/>
                  <a:gd name="T9" fmla="*/ 5 h 59"/>
                  <a:gd name="T10" fmla="*/ 15 w 38"/>
                  <a:gd name="T11" fmla="*/ 45 h 59"/>
                  <a:gd name="T12" fmla="*/ 8 w 38"/>
                  <a:gd name="T13" fmla="*/ 38 h 59"/>
                  <a:gd name="T14" fmla="*/ 2 w 38"/>
                  <a:gd name="T15" fmla="*/ 38 h 59"/>
                  <a:gd name="T16" fmla="*/ 2 w 38"/>
                  <a:gd name="T17" fmla="*/ 44 h 59"/>
                  <a:gd name="T18" fmla="*/ 16 w 38"/>
                  <a:gd name="T19" fmla="*/ 58 h 59"/>
                  <a:gd name="T20" fmla="*/ 19 w 38"/>
                  <a:gd name="T21" fmla="*/ 59 h 59"/>
                  <a:gd name="T22" fmla="*/ 22 w 38"/>
                  <a:gd name="T23" fmla="*/ 58 h 59"/>
                  <a:gd name="T24" fmla="*/ 36 w 38"/>
                  <a:gd name="T25" fmla="*/ 44 h 59"/>
                  <a:gd name="T26" fmla="*/ 36 w 38"/>
                  <a:gd name="T27" fmla="*/ 38 h 59"/>
                  <a:gd name="T28" fmla="*/ 30 w 38"/>
                  <a:gd name="T2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59">
                    <a:moveTo>
                      <a:pt x="30" y="38"/>
                    </a:moveTo>
                    <a:cubicBezTo>
                      <a:pt x="23" y="45"/>
                      <a:pt x="23" y="45"/>
                      <a:pt x="23" y="45"/>
                    </a:cubicBezTo>
                    <a:cubicBezTo>
                      <a:pt x="23" y="5"/>
                      <a:pt x="23" y="5"/>
                      <a:pt x="23" y="5"/>
                    </a:cubicBezTo>
                    <a:cubicBezTo>
                      <a:pt x="23" y="2"/>
                      <a:pt x="21" y="0"/>
                      <a:pt x="19" y="0"/>
                    </a:cubicBezTo>
                    <a:cubicBezTo>
                      <a:pt x="17" y="0"/>
                      <a:pt x="15" y="2"/>
                      <a:pt x="15" y="5"/>
                    </a:cubicBezTo>
                    <a:cubicBezTo>
                      <a:pt x="15" y="45"/>
                      <a:pt x="15" y="45"/>
                      <a:pt x="15" y="45"/>
                    </a:cubicBezTo>
                    <a:cubicBezTo>
                      <a:pt x="8" y="38"/>
                      <a:pt x="8" y="38"/>
                      <a:pt x="8" y="38"/>
                    </a:cubicBezTo>
                    <a:cubicBezTo>
                      <a:pt x="6" y="36"/>
                      <a:pt x="3" y="36"/>
                      <a:pt x="2" y="38"/>
                    </a:cubicBezTo>
                    <a:cubicBezTo>
                      <a:pt x="0" y="39"/>
                      <a:pt x="0" y="42"/>
                      <a:pt x="2" y="44"/>
                    </a:cubicBezTo>
                    <a:cubicBezTo>
                      <a:pt x="16" y="58"/>
                      <a:pt x="16" y="58"/>
                      <a:pt x="16" y="58"/>
                    </a:cubicBezTo>
                    <a:cubicBezTo>
                      <a:pt x="17" y="59"/>
                      <a:pt x="18" y="59"/>
                      <a:pt x="19" y="59"/>
                    </a:cubicBezTo>
                    <a:cubicBezTo>
                      <a:pt x="20" y="59"/>
                      <a:pt x="21" y="59"/>
                      <a:pt x="22" y="58"/>
                    </a:cubicBezTo>
                    <a:cubicBezTo>
                      <a:pt x="36" y="44"/>
                      <a:pt x="36" y="44"/>
                      <a:pt x="36" y="44"/>
                    </a:cubicBezTo>
                    <a:cubicBezTo>
                      <a:pt x="38" y="42"/>
                      <a:pt x="38" y="39"/>
                      <a:pt x="36" y="38"/>
                    </a:cubicBezTo>
                    <a:cubicBezTo>
                      <a:pt x="35" y="36"/>
                      <a:pt x="32" y="36"/>
                      <a:pt x="30" y="38"/>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grpSp>
      </p:grpSp>
      <p:sp>
        <p:nvSpPr>
          <p:cNvPr id="33866" name="Rectangle 74"/>
          <p:cNvSpPr>
            <a:spLocks noChangeArrowheads="1"/>
          </p:cNvSpPr>
          <p:nvPr/>
        </p:nvSpPr>
        <p:spPr bwMode="auto">
          <a:xfrm>
            <a:off x="6191250" y="1482737"/>
            <a:ext cx="244792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dirty="0">
              <a:solidFill>
                <a:schemeClr val="accent1"/>
              </a:solidFill>
              <a:latin typeface="方正清刻本悦宋简体" panose="02000000000000000000" pitchFamily="2" charset="-122"/>
              <a:ea typeface="方正清刻本悦宋简体" panose="02000000000000000000" pitchFamily="2" charset="-122"/>
              <a:sym typeface="+mn-ea"/>
            </a:endParaRPr>
          </a:p>
          <a:p>
            <a:pPr defTabSz="684530">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8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33867" name="Rectangle 75"/>
          <p:cNvSpPr>
            <a:spLocks noChangeArrowheads="1"/>
          </p:cNvSpPr>
          <p:nvPr/>
        </p:nvSpPr>
        <p:spPr bwMode="auto">
          <a:xfrm>
            <a:off x="6191250" y="2286121"/>
            <a:ext cx="244792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dirty="0">
              <a:solidFill>
                <a:schemeClr val="accent1"/>
              </a:solidFill>
              <a:latin typeface="方正清刻本悦宋简体" panose="02000000000000000000" pitchFamily="2" charset="-122"/>
              <a:ea typeface="方正清刻本悦宋简体" panose="02000000000000000000" pitchFamily="2" charset="-122"/>
              <a:sym typeface="+mn-ea"/>
            </a:endParaRPr>
          </a:p>
          <a:p>
            <a:pPr defTabSz="684530">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8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33868" name="Rectangle 76"/>
          <p:cNvSpPr>
            <a:spLocks noChangeArrowheads="1"/>
          </p:cNvSpPr>
          <p:nvPr/>
        </p:nvSpPr>
        <p:spPr bwMode="auto">
          <a:xfrm>
            <a:off x="6191250" y="3105381"/>
            <a:ext cx="2447925" cy="55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en-US" sz="1200" dirty="0">
              <a:solidFill>
                <a:schemeClr val="accent1"/>
              </a:solidFill>
              <a:latin typeface="方正清刻本悦宋简体" panose="02000000000000000000" pitchFamily="2" charset="-122"/>
              <a:ea typeface="方正清刻本悦宋简体" panose="02000000000000000000" pitchFamily="2" charset="-122"/>
              <a:sym typeface="+mn-ea"/>
            </a:endParaRPr>
          </a:p>
          <a:p>
            <a:pPr defTabSz="684530">
              <a:lnSpc>
                <a:spcPct val="150000"/>
              </a:lnSpc>
            </a:pP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8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8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8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p:txBody>
      </p:sp>
      <p:sp>
        <p:nvSpPr>
          <p:cNvPr id="33869" name="Rectangle 77"/>
          <p:cNvSpPr>
            <a:spLocks noChangeArrowheads="1"/>
          </p:cNvSpPr>
          <p:nvPr/>
        </p:nvSpPr>
        <p:spPr bwMode="auto">
          <a:xfrm>
            <a:off x="648245" y="1563712"/>
            <a:ext cx="3599775" cy="1918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200" dirty="0">
                <a:solidFill>
                  <a:schemeClr val="accent1"/>
                </a:solidFill>
                <a:latin typeface="微软雅黑" panose="020B0503020204020204" pitchFamily="34" charset="-122"/>
                <a:ea typeface="微软雅黑" panose="020B0503020204020204" pitchFamily="34" charset="-122"/>
              </a:rPr>
              <a:t>添加文本标题</a:t>
            </a:r>
            <a:endParaRPr lang="en-US" altLang="zh-CN" sz="1200" dirty="0">
              <a:solidFill>
                <a:schemeClr val="tx1">
                  <a:lumMod val="65000"/>
                  <a:lumOff val="35000"/>
                </a:schemeClr>
              </a:solidFill>
              <a:latin typeface="Arial" panose="020B0604020202020204" pitchFamily="34" charset="0"/>
              <a:ea typeface="Arial Unicode MS" panose="020B0604020202020204" charset="-122"/>
              <a:cs typeface="Arial" panose="020B0604020202020204" pitchFamily="34" charset="0"/>
              <a:sym typeface="+mn-ea"/>
            </a:endParaRPr>
          </a:p>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4530">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200,</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添加适当的文字</a:t>
            </a:r>
            <a:endParaRPr lang="en-US" altLang="zh-CN" sz="900" dirty="0">
              <a:solidFill>
                <a:schemeClr val="tx1">
                  <a:lumMod val="50000"/>
                  <a:lumOff val="50000"/>
                </a:schemeClr>
              </a:solidFill>
              <a:latin typeface="华文宋体" panose="02010600040101010101" pitchFamily="2" charset="-122"/>
              <a:ea typeface="华文宋体" panose="02010600040101010101" pitchFamily="2" charset="-122"/>
              <a:sym typeface="华文宋体" panose="02010600040101010101" pitchFamily="2" charset="-122"/>
            </a:endParaRPr>
          </a:p>
          <a:p>
            <a:pPr defTabSz="685754">
              <a:lnSpc>
                <a:spcPct val="130000"/>
              </a:lnSpc>
              <a:defRPr/>
            </a:pPr>
            <a:endParaRPr lang="zh-CN" altLang="en-US" sz="900" dirty="0">
              <a:solidFill>
                <a:schemeClr val="bg2"/>
              </a:solidFill>
            </a:endParaRPr>
          </a:p>
        </p:txBody>
      </p:sp>
    </p:spTree>
    <p:extLst>
      <p:ext uri="{BB962C8B-B14F-4D97-AF65-F5344CB8AC3E}">
        <p14:creationId xmlns:p14="http://schemas.microsoft.com/office/powerpoint/2010/main" val="246554657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869"/>
                                        </p:tgtEl>
                                        <p:attrNameLst>
                                          <p:attrName>style.visibility</p:attrName>
                                        </p:attrNameLst>
                                      </p:cBhvr>
                                      <p:to>
                                        <p:strVal val="visible"/>
                                      </p:to>
                                    </p:set>
                                    <p:animEffect transition="in" filter="wipe(left)">
                                      <p:cBhvr>
                                        <p:cTn id="7" dur="500"/>
                                        <p:tgtEl>
                                          <p:spTgt spid="33869"/>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ppt_x</p:attrName>
                                        </p:attrNameLst>
                                      </p:cBhvr>
                                      <p:tavLst>
                                        <p:tav tm="0">
                                          <p:val>
                                            <p:strVal val="#ppt_x-.2"/>
                                          </p:val>
                                        </p:tav>
                                        <p:tav tm="100000">
                                          <p:val>
                                            <p:strVal val="#ppt_x"/>
                                          </p:val>
                                        </p:tav>
                                      </p:tavLst>
                                    </p:anim>
                                    <p:anim calcmode="lin" valueType="num">
                                      <p:cBhvr>
                                        <p:cTn id="12"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3" dur="1000"/>
                                        <p:tgtEl>
                                          <p:spTgt spid="4"/>
                                        </p:tgtEl>
                                      </p:cBhvr>
                                    </p:animEffect>
                                  </p:childTnLst>
                                </p:cTn>
                              </p:par>
                            </p:childTnLst>
                          </p:cTn>
                        </p:par>
                        <p:par>
                          <p:cTn id="14" fill="hold">
                            <p:stCondLst>
                              <p:cond delay="1500"/>
                            </p:stCondLst>
                            <p:childTnLst>
                              <p:par>
                                <p:cTn id="15" presetID="29"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ppt_x</p:attrName>
                                        </p:attrNameLst>
                                      </p:cBhvr>
                                      <p:tavLst>
                                        <p:tav tm="0">
                                          <p:val>
                                            <p:strVal val="#ppt_x-.2"/>
                                          </p:val>
                                        </p:tav>
                                        <p:tav tm="100000">
                                          <p:val>
                                            <p:strVal val="#ppt_x"/>
                                          </p:val>
                                        </p:tav>
                                      </p:tavLst>
                                    </p:anim>
                                    <p:anim calcmode="lin" valueType="num">
                                      <p:cBhvr>
                                        <p:cTn id="1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
                                        </p:tgtEl>
                                      </p:cBhvr>
                                    </p:animEffect>
                                  </p:childTnLst>
                                </p:cTn>
                              </p:par>
                            </p:childTnLst>
                          </p:cTn>
                        </p:par>
                        <p:par>
                          <p:cTn id="20" fill="hold">
                            <p:stCondLst>
                              <p:cond delay="2500"/>
                            </p:stCondLst>
                            <p:childTnLst>
                              <p:par>
                                <p:cTn id="21" presetID="1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3000"/>
                            </p:stCondLst>
                            <p:childTnLst>
                              <p:par>
                                <p:cTn id="26" presetID="3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800" decel="100000"/>
                                        <p:tgtEl>
                                          <p:spTgt spid="2"/>
                                        </p:tgtEl>
                                      </p:cBhvr>
                                    </p:animEffect>
                                    <p:anim calcmode="lin" valueType="num">
                                      <p:cBhvr>
                                        <p:cTn id="29" dur="800" decel="100000" fill="hold"/>
                                        <p:tgtEl>
                                          <p:spTgt spid="2"/>
                                        </p:tgtEl>
                                        <p:attrNameLst>
                                          <p:attrName>style.rotation</p:attrName>
                                        </p:attrNameLst>
                                      </p:cBhvr>
                                      <p:tavLst>
                                        <p:tav tm="0">
                                          <p:val>
                                            <p:fltVal val="-90"/>
                                          </p:val>
                                        </p:tav>
                                        <p:tav tm="100000">
                                          <p:val>
                                            <p:fltVal val="0"/>
                                          </p:val>
                                        </p:tav>
                                      </p:tavLst>
                                    </p:anim>
                                    <p:anim calcmode="lin" valueType="num">
                                      <p:cBhvr>
                                        <p:cTn id="30" dur="800" decel="100000" fill="hold"/>
                                        <p:tgtEl>
                                          <p:spTgt spid="2"/>
                                        </p:tgtEl>
                                        <p:attrNameLst>
                                          <p:attrName>ppt_x</p:attrName>
                                        </p:attrNameLst>
                                      </p:cBhvr>
                                      <p:tavLst>
                                        <p:tav tm="0">
                                          <p:val>
                                            <p:strVal val="#ppt_x+0.4"/>
                                          </p:val>
                                        </p:tav>
                                        <p:tav tm="100000">
                                          <p:val>
                                            <p:strVal val="#ppt_x-0.05"/>
                                          </p:val>
                                        </p:tav>
                                      </p:tavLst>
                                    </p:anim>
                                    <p:anim calcmode="lin" valueType="num">
                                      <p:cBhvr>
                                        <p:cTn id="31" dur="800" decel="100000" fill="hold"/>
                                        <p:tgtEl>
                                          <p:spTgt spid="2"/>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33821"/>
                                        </p:tgtEl>
                                        <p:attrNameLst>
                                          <p:attrName>style.visibility</p:attrName>
                                        </p:attrNameLst>
                                      </p:cBhvr>
                                      <p:to>
                                        <p:strVal val="visible"/>
                                      </p:to>
                                    </p:set>
                                    <p:animEffect transition="in" filter="wipe(left)">
                                      <p:cBhvr>
                                        <p:cTn id="37" dur="500"/>
                                        <p:tgtEl>
                                          <p:spTgt spid="33821"/>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33866"/>
                                        </p:tgtEl>
                                        <p:attrNameLst>
                                          <p:attrName>style.visibility</p:attrName>
                                        </p:attrNameLst>
                                      </p:cBhvr>
                                      <p:to>
                                        <p:strVal val="visible"/>
                                      </p:to>
                                    </p:set>
                                    <p:animEffect transition="in" filter="wipe(left)">
                                      <p:cBhvr>
                                        <p:cTn id="41" dur="500"/>
                                        <p:tgtEl>
                                          <p:spTgt spid="33866"/>
                                        </p:tgtEl>
                                      </p:cBhvr>
                                    </p:animEffect>
                                  </p:childTnLst>
                                </p:cTn>
                              </p:par>
                            </p:childTnLst>
                          </p:cTn>
                        </p:par>
                        <p:par>
                          <p:cTn id="42" fill="hold">
                            <p:stCondLst>
                              <p:cond delay="5000"/>
                            </p:stCondLst>
                            <p:childTnLst>
                              <p:par>
                                <p:cTn id="43" presetID="22" presetClass="entr" presetSubtype="1" fill="hold" grpId="0" nodeType="afterEffect">
                                  <p:stCondLst>
                                    <p:cond delay="0"/>
                                  </p:stCondLst>
                                  <p:childTnLst>
                                    <p:set>
                                      <p:cBhvr>
                                        <p:cTn id="44" dur="1" fill="hold">
                                          <p:stCondLst>
                                            <p:cond delay="0"/>
                                          </p:stCondLst>
                                        </p:cTn>
                                        <p:tgtEl>
                                          <p:spTgt spid="33822"/>
                                        </p:tgtEl>
                                        <p:attrNameLst>
                                          <p:attrName>style.visibility</p:attrName>
                                        </p:attrNameLst>
                                      </p:cBhvr>
                                      <p:to>
                                        <p:strVal val="visible"/>
                                      </p:to>
                                    </p:set>
                                    <p:animEffect transition="in" filter="wipe(up)">
                                      <p:cBhvr>
                                        <p:cTn id="45" dur="500"/>
                                        <p:tgtEl>
                                          <p:spTgt spid="33822"/>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33867"/>
                                        </p:tgtEl>
                                        <p:attrNameLst>
                                          <p:attrName>style.visibility</p:attrName>
                                        </p:attrNameLst>
                                      </p:cBhvr>
                                      <p:to>
                                        <p:strVal val="visible"/>
                                      </p:to>
                                    </p:set>
                                    <p:animEffect transition="in" filter="wipe(left)">
                                      <p:cBhvr>
                                        <p:cTn id="49" dur="500"/>
                                        <p:tgtEl>
                                          <p:spTgt spid="33867"/>
                                        </p:tgtEl>
                                      </p:cBhvr>
                                    </p:animEffect>
                                  </p:childTnLst>
                                </p:cTn>
                              </p:par>
                            </p:childTnLst>
                          </p:cTn>
                        </p:par>
                        <p:par>
                          <p:cTn id="50" fill="hold">
                            <p:stCondLst>
                              <p:cond delay="6000"/>
                            </p:stCondLst>
                            <p:childTnLst>
                              <p:par>
                                <p:cTn id="51" presetID="22" presetClass="entr" presetSubtype="4" fill="hold" grpId="0" nodeType="afterEffect">
                                  <p:stCondLst>
                                    <p:cond delay="0"/>
                                  </p:stCondLst>
                                  <p:childTnLst>
                                    <p:set>
                                      <p:cBhvr>
                                        <p:cTn id="52" dur="1" fill="hold">
                                          <p:stCondLst>
                                            <p:cond delay="0"/>
                                          </p:stCondLst>
                                        </p:cTn>
                                        <p:tgtEl>
                                          <p:spTgt spid="33820"/>
                                        </p:tgtEl>
                                        <p:attrNameLst>
                                          <p:attrName>style.visibility</p:attrName>
                                        </p:attrNameLst>
                                      </p:cBhvr>
                                      <p:to>
                                        <p:strVal val="visible"/>
                                      </p:to>
                                    </p:set>
                                    <p:animEffect transition="in" filter="wipe(down)">
                                      <p:cBhvr>
                                        <p:cTn id="53" dur="500"/>
                                        <p:tgtEl>
                                          <p:spTgt spid="33820"/>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33868"/>
                                        </p:tgtEl>
                                        <p:attrNameLst>
                                          <p:attrName>style.visibility</p:attrName>
                                        </p:attrNameLst>
                                      </p:cBhvr>
                                      <p:to>
                                        <p:strVal val="visible"/>
                                      </p:to>
                                    </p:set>
                                    <p:animEffect transition="in" filter="wipe(left)">
                                      <p:cBhvr>
                                        <p:cTn id="57" dur="500"/>
                                        <p:tgtEl>
                                          <p:spTgt spid="33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20" grpId="0" bldLvl="0" animBg="1"/>
      <p:bldP spid="33822" grpId="0" bldLvl="0" animBg="1"/>
      <p:bldP spid="33866" grpId="0"/>
      <p:bldP spid="33867" grpId="0"/>
      <p:bldP spid="33868" grpId="0"/>
      <p:bldP spid="3386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8D2999-DB59-4173-870C-15FFFB95EB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910"/>
          <a:stretch/>
        </p:blipFill>
        <p:spPr>
          <a:xfrm>
            <a:off x="6840" y="0"/>
            <a:ext cx="9137159" cy="5145088"/>
          </a:xfrm>
          <a:prstGeom prst="rect">
            <a:avLst/>
          </a:prstGeom>
        </p:spPr>
      </p:pic>
      <p:sp>
        <p:nvSpPr>
          <p:cNvPr id="4" name="Rectangle 18">
            <a:extLst>
              <a:ext uri="{FF2B5EF4-FFF2-40B4-BE49-F238E27FC236}">
                <a16:creationId xmlns:a16="http://schemas.microsoft.com/office/drawing/2014/main" id="{12B2D183-A0AB-47CF-8A04-9BD40E13146A}"/>
              </a:ext>
            </a:extLst>
          </p:cNvPr>
          <p:cNvSpPr>
            <a:spLocks noChangeArrowheads="1"/>
          </p:cNvSpPr>
          <p:nvPr/>
        </p:nvSpPr>
        <p:spPr bwMode="auto">
          <a:xfrm>
            <a:off x="4412214" y="1780456"/>
            <a:ext cx="440825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4000" b="1" dirty="0">
                <a:solidFill>
                  <a:schemeClr val="accent2"/>
                </a:solidFill>
                <a:latin typeface="微软雅黑" panose="020B0503020204020204" pitchFamily="34" charset="-122"/>
                <a:ea typeface="微软雅黑" panose="020B0503020204020204" pitchFamily="34" charset="-122"/>
                <a:cs typeface="+mn-ea"/>
              </a:rPr>
              <a:t>演讲完毕  </a:t>
            </a:r>
            <a:r>
              <a:rPr lang="zh-CN" altLang="en-US" sz="4000" b="1" dirty="0">
                <a:solidFill>
                  <a:schemeClr val="bg1"/>
                </a:solidFill>
                <a:latin typeface="微软雅黑" panose="020B0503020204020204" pitchFamily="34" charset="-122"/>
                <a:ea typeface="微软雅黑" panose="020B0503020204020204" pitchFamily="34" charset="-122"/>
                <a:cs typeface="+mn-ea"/>
              </a:rPr>
              <a:t>谢谢观看</a:t>
            </a:r>
          </a:p>
        </p:txBody>
      </p:sp>
      <p:sp>
        <p:nvSpPr>
          <p:cNvPr id="5" name="Rectangle 20">
            <a:extLst>
              <a:ext uri="{FF2B5EF4-FFF2-40B4-BE49-F238E27FC236}">
                <a16:creationId xmlns:a16="http://schemas.microsoft.com/office/drawing/2014/main" id="{7DDDFBF0-F6CC-4A89-B9A4-4478B84B6D33}"/>
              </a:ext>
            </a:extLst>
          </p:cNvPr>
          <p:cNvSpPr>
            <a:spLocks noChangeArrowheads="1"/>
          </p:cNvSpPr>
          <p:nvPr/>
        </p:nvSpPr>
        <p:spPr bwMode="auto">
          <a:xfrm>
            <a:off x="4508833" y="2499684"/>
            <a:ext cx="4032854" cy="246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chemeClr val="bg1"/>
                </a:solidFill>
                <a:latin typeface="Arial" pitchFamily="34" charset="0"/>
                <a:cs typeface="Arial" pitchFamily="34" charset="0"/>
              </a:rPr>
              <a:t>We have many PowerPoint </a:t>
            </a:r>
            <a:r>
              <a:rPr lang="zh-CN" altLang="en-US" sz="800" dirty="0">
                <a:solidFill>
                  <a:schemeClr val="bg1"/>
                </a:solidFill>
                <a:latin typeface="Arial" pitchFamily="34" charset="0"/>
                <a:cs typeface="Arial" pitchFamily="34" charset="0"/>
              </a:rPr>
              <a:t>templates</a:t>
            </a:r>
            <a:r>
              <a:rPr lang="en-US" altLang="zh-CN" sz="800" dirty="0">
                <a:solidFill>
                  <a:schemeClr val="bg1"/>
                </a:solidFill>
                <a:latin typeface="Arial" pitchFamily="34" charset="0"/>
                <a:cs typeface="Arial" pitchFamily="34" charset="0"/>
              </a:rPr>
              <a:t> that has been specifically designed to help anyone that is stepping into the world of PowerPoint for the very first time.</a:t>
            </a:r>
            <a:endParaRPr lang="zh-CN" altLang="en-US" sz="800" dirty="0">
              <a:solidFill>
                <a:schemeClr val="bg1"/>
              </a:solidFill>
              <a:latin typeface="Arial" pitchFamily="34" charset="0"/>
              <a:cs typeface="Arial" pitchFamily="34" charset="0"/>
            </a:endParaRPr>
          </a:p>
        </p:txBody>
      </p:sp>
      <p:sp>
        <p:nvSpPr>
          <p:cNvPr id="6" name="Rectangle 20">
            <a:extLst>
              <a:ext uri="{FF2B5EF4-FFF2-40B4-BE49-F238E27FC236}">
                <a16:creationId xmlns:a16="http://schemas.microsoft.com/office/drawing/2014/main" id="{4C6FE5F1-6A78-4521-971B-6985122A5DEA}"/>
              </a:ext>
            </a:extLst>
          </p:cNvPr>
          <p:cNvSpPr>
            <a:spLocks noChangeArrowheads="1"/>
          </p:cNvSpPr>
          <p:nvPr/>
        </p:nvSpPr>
        <p:spPr bwMode="auto">
          <a:xfrm>
            <a:off x="4518458" y="2877852"/>
            <a:ext cx="2952734" cy="15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zh-CN" altLang="en-US" sz="1000" dirty="0">
                <a:solidFill>
                  <a:schemeClr val="bg1"/>
                </a:solidFill>
                <a:latin typeface="微软雅黑" pitchFamily="34" charset="-122"/>
                <a:ea typeface="微软雅黑" pitchFamily="34" charset="-122"/>
                <a:cs typeface="Arial" pitchFamily="34" charset="0"/>
              </a:rPr>
              <a:t>汇报人</a:t>
            </a:r>
            <a:r>
              <a:rPr lang="en-US" altLang="zh-CN" sz="1000" dirty="0">
                <a:solidFill>
                  <a:schemeClr val="bg1"/>
                </a:solidFill>
                <a:latin typeface="微软雅黑" pitchFamily="34" charset="-122"/>
                <a:ea typeface="微软雅黑" pitchFamily="34" charset="-122"/>
                <a:cs typeface="Arial" pitchFamily="34" charset="0"/>
              </a:rPr>
              <a:t>:</a:t>
            </a:r>
            <a:r>
              <a:rPr lang="zh-CN" altLang="en-US" sz="1000" dirty="0">
                <a:solidFill>
                  <a:schemeClr val="bg1"/>
                </a:solidFill>
                <a:latin typeface="微软雅黑" pitchFamily="34" charset="-122"/>
                <a:ea typeface="微软雅黑" pitchFamily="34" charset="-122"/>
                <a:cs typeface="Arial" pitchFamily="34" charset="0"/>
              </a:rPr>
              <a:t>千图网     时间</a:t>
            </a:r>
            <a:r>
              <a:rPr lang="en-US" altLang="zh-CN" sz="1000" dirty="0">
                <a:solidFill>
                  <a:schemeClr val="bg1"/>
                </a:solidFill>
                <a:latin typeface="微软雅黑" pitchFamily="34" charset="-122"/>
                <a:ea typeface="微软雅黑" pitchFamily="34" charset="-122"/>
                <a:cs typeface="Arial" pitchFamily="34" charset="0"/>
              </a:rPr>
              <a:t>:2019x</a:t>
            </a:r>
            <a:r>
              <a:rPr lang="zh-CN" altLang="en-US" sz="1000" dirty="0">
                <a:solidFill>
                  <a:schemeClr val="bg1"/>
                </a:solidFill>
                <a:latin typeface="微软雅黑" pitchFamily="34" charset="-122"/>
                <a:ea typeface="微软雅黑" pitchFamily="34" charset="-122"/>
                <a:cs typeface="Arial" pitchFamily="34" charset="0"/>
              </a:rPr>
              <a:t>月</a:t>
            </a:r>
            <a:r>
              <a:rPr lang="en-US" altLang="zh-CN" sz="1000" dirty="0">
                <a:solidFill>
                  <a:schemeClr val="bg1"/>
                </a:solidFill>
                <a:latin typeface="微软雅黑" pitchFamily="34" charset="-122"/>
                <a:ea typeface="微软雅黑" pitchFamily="34" charset="-122"/>
                <a:cs typeface="Arial" pitchFamily="34" charset="0"/>
              </a:rPr>
              <a:t>x</a:t>
            </a:r>
            <a:r>
              <a:rPr lang="zh-CN" altLang="en-US" sz="1000" dirty="0">
                <a:solidFill>
                  <a:schemeClr val="bg1"/>
                </a:solidFill>
                <a:latin typeface="微软雅黑" pitchFamily="34" charset="-122"/>
                <a:ea typeface="微软雅黑" pitchFamily="34" charset="-122"/>
                <a:cs typeface="Arial" pitchFamily="34" charset="0"/>
              </a:rPr>
              <a:t>日</a:t>
            </a:r>
          </a:p>
        </p:txBody>
      </p:sp>
      <p:sp>
        <p:nvSpPr>
          <p:cNvPr id="7" name="Rectangle 18">
            <a:extLst>
              <a:ext uri="{FF2B5EF4-FFF2-40B4-BE49-F238E27FC236}">
                <a16:creationId xmlns:a16="http://schemas.microsoft.com/office/drawing/2014/main" id="{EAFDA376-D555-4797-AF8E-56DAB9754628}"/>
              </a:ext>
            </a:extLst>
          </p:cNvPr>
          <p:cNvSpPr>
            <a:spLocks noChangeArrowheads="1"/>
          </p:cNvSpPr>
          <p:nvPr/>
        </p:nvSpPr>
        <p:spPr bwMode="auto">
          <a:xfrm>
            <a:off x="4489990" y="1204392"/>
            <a:ext cx="1898981" cy="55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3600" dirty="0">
                <a:solidFill>
                  <a:schemeClr val="accent2"/>
                </a:solidFill>
                <a:latin typeface="Impact" pitchFamily="34" charset="0"/>
                <a:ea typeface="微软雅黑" pitchFamily="34" charset="-122"/>
                <a:cs typeface="宋体" pitchFamily="2" charset="-122"/>
              </a:rPr>
              <a:t>YOURLOGO</a:t>
            </a:r>
          </a:p>
        </p:txBody>
      </p:sp>
    </p:spTree>
    <p:extLst>
      <p:ext uri="{BB962C8B-B14F-4D97-AF65-F5344CB8AC3E}">
        <p14:creationId xmlns:p14="http://schemas.microsoft.com/office/powerpoint/2010/main" val="3746083183"/>
      </p:ext>
    </p:extLst>
  </p:cSld>
  <p:clrMapOvr>
    <a:masterClrMapping/>
  </p:clrMapOvr>
  <p:transition spd="med" advClick="0" advTm="0">
    <p:random/>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850"/>
                                </p:stCondLst>
                                <p:childTnLst>
                                  <p:par>
                                    <p:cTn id="11" presetID="2" presetClass="entr" presetSubtype="4" fill="hold" grpId="0" nodeType="after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2" presetClass="entr" presetSubtype="4" fill="hold" grpId="0" nodeType="afterEffect" p14:presetBounceEnd="60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60000">
                                          <p:cBhvr additive="base">
                                            <p:cTn id="24"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850"/>
                                </p:stCondLst>
                                <p:childTnLst>
                                  <p:par>
                                    <p:cTn id="11" presetID="2" presetClass="entr" presetSubtype="4" fill="hold" grpId="0" nodeType="afterEffect">
                                      <p:stCondLst>
                                        <p:cond delay="0"/>
                                      </p:stCondLst>
                                      <p:iterate type="wd">
                                        <p:tmPct val="10000"/>
                                      </p:iterate>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2250"/>
                                </p:stCondLst>
                                <p:childTnLst>
                                  <p:par>
                                    <p:cTn id="22" presetID="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4CBCDBB-B3A3-4103-AC58-76E8FEF44F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022" t="9910" b="33622"/>
          <a:stretch/>
        </p:blipFill>
        <p:spPr>
          <a:xfrm>
            <a:off x="0" y="0"/>
            <a:ext cx="9144000" cy="5145088"/>
          </a:xfrm>
          <a:prstGeom prst="rect">
            <a:avLst/>
          </a:prstGeom>
        </p:spPr>
      </p:pic>
      <p:sp>
        <p:nvSpPr>
          <p:cNvPr id="8" name="矩形 7">
            <a:extLst>
              <a:ext uri="{FF2B5EF4-FFF2-40B4-BE49-F238E27FC236}">
                <a16:creationId xmlns:a16="http://schemas.microsoft.com/office/drawing/2014/main" id="{D7B4A998-5B92-4FEE-8618-84CDE67B0044}"/>
              </a:ext>
            </a:extLst>
          </p:cNvPr>
          <p:cNvSpPr/>
          <p:nvPr/>
        </p:nvSpPr>
        <p:spPr>
          <a:xfrm>
            <a:off x="0" y="664332"/>
            <a:ext cx="9144000" cy="448075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2"/>
          <p:cNvSpPr>
            <a:spLocks noGrp="1"/>
          </p:cNvSpPr>
          <p:nvPr>
            <p:ph type="body" sz="quarter" idx="10"/>
          </p:nvPr>
        </p:nvSpPr>
        <p:spPr>
          <a:xfrm>
            <a:off x="2825822" y="813790"/>
            <a:ext cx="3383973" cy="505319"/>
          </a:xfrm>
        </p:spPr>
        <p:txBody>
          <a:bodyPr anchor="t">
            <a:normAutofit fontScale="92500" lnSpcReduction="20000"/>
          </a:bodyPr>
          <a:lstStyle/>
          <a:p>
            <a:r>
              <a:rPr lang="en-US" b="0" dirty="0">
                <a:solidFill>
                  <a:schemeClr val="accent2"/>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1835370" y="1451761"/>
            <a:ext cx="4932874" cy="299965"/>
          </a:xfrm>
        </p:spPr>
        <p:txBody>
          <a:bodyPr anchor="t">
            <a:normAutofit fontScale="92500" lnSpcReduction="20000"/>
          </a:bodyPr>
          <a:lstStyle/>
          <a:p>
            <a:r>
              <a:rPr lang="en-US" sz="1800" dirty="0" err="1">
                <a:solidFill>
                  <a:schemeClr val="accent2"/>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2"/>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865832" y="2046372"/>
            <a:ext cx="7378576" cy="3010448"/>
          </a:xfrm>
        </p:spPr>
        <p:txBody>
          <a:bodyPr anchor="t">
            <a:normAutofit/>
          </a:bodyPr>
          <a:lstStyle/>
          <a:p>
            <a:pPr algn="l">
              <a:spcBef>
                <a:spcPts val="1200"/>
              </a:spcBef>
            </a:pPr>
            <a:r>
              <a:rPr lang="en-US" sz="9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感谢您下载千图网</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原创</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PPT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模板</a:t>
            </a: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r>
              <a:rPr lang="en-US" sz="9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err="1">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金</a:t>
            </a: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699729455"/>
      </p:ext>
    </p:extLst>
  </p:cSld>
  <p:clrMapOvr>
    <a:masterClrMapping/>
  </p:clrMapOvr>
  <p:transition spd="slow" advClick="0"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35BB7B4-1757-445B-A467-B05EA8A2C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910"/>
          <a:stretch/>
        </p:blipFill>
        <p:spPr>
          <a:xfrm>
            <a:off x="6840" y="0"/>
            <a:ext cx="9137159" cy="5145088"/>
          </a:xfrm>
          <a:prstGeom prst="rect">
            <a:avLst/>
          </a:prstGeom>
        </p:spPr>
      </p:pic>
      <p:sp>
        <p:nvSpPr>
          <p:cNvPr id="11" name="矩形 10"/>
          <p:cNvSpPr/>
          <p:nvPr/>
        </p:nvSpPr>
        <p:spPr>
          <a:xfrm>
            <a:off x="4319972" y="1960476"/>
            <a:ext cx="1263360" cy="1171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96"/>
            <a:endParaRPr lang="zh-CN" altLang="en-US" sz="1699">
              <a:solidFill>
                <a:schemeClr val="bg1"/>
              </a:solidFill>
            </a:endParaRPr>
          </a:p>
        </p:txBody>
      </p:sp>
      <p:sp>
        <p:nvSpPr>
          <p:cNvPr id="13" name="文本占位符 3"/>
          <p:cNvSpPr txBox="1">
            <a:spLocks/>
          </p:cNvSpPr>
          <p:nvPr/>
        </p:nvSpPr>
        <p:spPr>
          <a:xfrm>
            <a:off x="5688124" y="1960476"/>
            <a:ext cx="3348372" cy="432202"/>
          </a:xfrm>
          <a:prstGeom prst="rect">
            <a:avLst/>
          </a:prstGeom>
        </p:spPr>
        <p:txBody>
          <a:bodyPr vert="horz" lIns="91416" tIns="45708" rIns="91416" bIns="45708"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年度工作概述</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391980" y="1808175"/>
            <a:ext cx="1191352" cy="1323439"/>
          </a:xfrm>
          <a:prstGeom prst="rect">
            <a:avLst/>
          </a:prstGeom>
          <a:noFill/>
        </p:spPr>
        <p:txBody>
          <a:bodyPr wrap="none" rtlCol="0">
            <a:spAutoFit/>
          </a:bodyPr>
          <a:lstStyle/>
          <a:p>
            <a:pPr algn="r" defTabSz="913996"/>
            <a:r>
              <a:rPr lang="en-US" altLang="zh-CN" sz="8000" b="1" dirty="0">
                <a:solidFill>
                  <a:schemeClr val="bg1"/>
                </a:solidFill>
                <a:latin typeface="DotumChe" pitchFamily="49" charset="-127"/>
                <a:ea typeface="DotumChe" pitchFamily="49" charset="-127"/>
              </a:rPr>
              <a:t>01</a:t>
            </a:r>
            <a:endParaRPr lang="zh-CN" altLang="en-US" sz="8000" b="1" dirty="0">
              <a:solidFill>
                <a:schemeClr val="bg1"/>
              </a:solidFill>
              <a:latin typeface="DotumChe" pitchFamily="49" charset="-127"/>
              <a:ea typeface="DotumChe" pitchFamily="49" charset="-127"/>
            </a:endParaRPr>
          </a:p>
        </p:txBody>
      </p:sp>
      <p:sp>
        <p:nvSpPr>
          <p:cNvPr id="16" name="TextBox 15"/>
          <p:cNvSpPr txBox="1"/>
          <p:nvPr/>
        </p:nvSpPr>
        <p:spPr>
          <a:xfrm>
            <a:off x="6048164"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7" name="TextBox 16"/>
          <p:cNvSpPr txBox="1"/>
          <p:nvPr/>
        </p:nvSpPr>
        <p:spPr>
          <a:xfrm>
            <a:off x="7704348"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8" name="TextBox 17"/>
          <p:cNvSpPr txBox="1"/>
          <p:nvPr/>
        </p:nvSpPr>
        <p:spPr>
          <a:xfrm>
            <a:off x="6048164"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9" name="TextBox 18"/>
          <p:cNvSpPr txBox="1"/>
          <p:nvPr/>
        </p:nvSpPr>
        <p:spPr>
          <a:xfrm>
            <a:off x="7704348"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Tree>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400"/>
                                        <p:tgtEl>
                                          <p:spTgt spid="11"/>
                                        </p:tgtEl>
                                      </p:cBhvr>
                                    </p:animEffect>
                                  </p:childTnLst>
                                </p:cTn>
                              </p:par>
                            </p:childTnLst>
                          </p:cTn>
                        </p:par>
                        <p:par>
                          <p:cTn id="8" fill="hold">
                            <p:stCondLst>
                              <p:cond delay="1000"/>
                            </p:stCondLst>
                            <p:childTnLst>
                              <p:par>
                                <p:cTn id="9" presetID="15"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1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400"/>
                                        <p:tgtEl>
                                          <p:spTgt spid="13"/>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2"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07949" y="1275999"/>
            <a:ext cx="2720129" cy="2718000"/>
            <a:chOff x="3207948" y="1275605"/>
            <a:chExt cx="2720129" cy="2717161"/>
          </a:xfrm>
        </p:grpSpPr>
        <p:sp>
          <p:nvSpPr>
            <p:cNvPr id="4" name="Freeform: Shape 99"/>
            <p:cNvSpPr>
              <a:spLocks/>
            </p:cNvSpPr>
            <p:nvPr/>
          </p:nvSpPr>
          <p:spPr bwMode="auto">
            <a:xfrm>
              <a:off x="4513847" y="2252062"/>
              <a:ext cx="1255444" cy="1101110"/>
            </a:xfrm>
            <a:custGeom>
              <a:avLst/>
              <a:gdLst/>
              <a:ahLst/>
              <a:cxnLst>
                <a:cxn ang="0">
                  <a:pos x="389" y="752"/>
                </a:cxn>
                <a:cxn ang="0">
                  <a:pos x="0" y="207"/>
                </a:cxn>
                <a:cxn ang="0">
                  <a:pos x="0" y="52"/>
                </a:cxn>
                <a:cxn ang="0">
                  <a:pos x="856" y="752"/>
                </a:cxn>
                <a:cxn ang="0">
                  <a:pos x="389" y="752"/>
                </a:cxn>
              </a:cxnLst>
              <a:rect l="0" t="0" r="r" b="b"/>
              <a:pathLst>
                <a:path w="856" h="752">
                  <a:moveTo>
                    <a:pt x="389" y="752"/>
                  </a:moveTo>
                  <a:cubicBezTo>
                    <a:pt x="441" y="509"/>
                    <a:pt x="272" y="259"/>
                    <a:pt x="0" y="207"/>
                  </a:cubicBezTo>
                  <a:cubicBezTo>
                    <a:pt x="0" y="155"/>
                    <a:pt x="0" y="103"/>
                    <a:pt x="0" y="52"/>
                  </a:cubicBezTo>
                  <a:cubicBezTo>
                    <a:pt x="415" y="0"/>
                    <a:pt x="804" y="308"/>
                    <a:pt x="856" y="752"/>
                  </a:cubicBezTo>
                  <a:cubicBezTo>
                    <a:pt x="700" y="752"/>
                    <a:pt x="545" y="752"/>
                    <a:pt x="389" y="752"/>
                  </a:cubicBezTo>
                  <a:close/>
                </a:path>
              </a:pathLst>
            </a:custGeom>
            <a:solidFill>
              <a:schemeClr val="accent4"/>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 name="Freeform: Shape 100"/>
            <p:cNvSpPr>
              <a:spLocks/>
            </p:cNvSpPr>
            <p:nvPr/>
          </p:nvSpPr>
          <p:spPr bwMode="auto">
            <a:xfrm>
              <a:off x="4423324" y="2379684"/>
              <a:ext cx="891870" cy="1613082"/>
            </a:xfrm>
            <a:custGeom>
              <a:avLst/>
              <a:gdLst/>
              <a:ahLst/>
              <a:cxnLst>
                <a:cxn ang="0">
                  <a:pos x="0" y="771"/>
                </a:cxn>
                <a:cxn ang="0">
                  <a:pos x="110" y="110"/>
                </a:cxn>
                <a:cxn ang="0">
                  <a:pos x="220" y="0"/>
                </a:cxn>
                <a:cxn ang="0">
                  <a:pos x="331" y="1101"/>
                </a:cxn>
                <a:cxn ang="0">
                  <a:pos x="0" y="771"/>
                </a:cxn>
              </a:cxnLst>
              <a:rect l="0" t="0" r="r" b="b"/>
              <a:pathLst>
                <a:path w="608" h="1101">
                  <a:moveTo>
                    <a:pt x="0" y="771"/>
                  </a:moveTo>
                  <a:cubicBezTo>
                    <a:pt x="209" y="635"/>
                    <a:pt x="266" y="339"/>
                    <a:pt x="110" y="110"/>
                  </a:cubicBezTo>
                  <a:cubicBezTo>
                    <a:pt x="147" y="73"/>
                    <a:pt x="184" y="37"/>
                    <a:pt x="220" y="0"/>
                  </a:cubicBezTo>
                  <a:cubicBezTo>
                    <a:pt x="551" y="257"/>
                    <a:pt x="608" y="750"/>
                    <a:pt x="331" y="1101"/>
                  </a:cubicBezTo>
                  <a:cubicBezTo>
                    <a:pt x="220" y="991"/>
                    <a:pt x="110" y="881"/>
                    <a:pt x="0" y="771"/>
                  </a:cubicBezTo>
                  <a:close/>
                </a:path>
              </a:pathLst>
            </a:custGeom>
            <a:solidFill>
              <a:schemeClr val="accent1"/>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 name="Freeform: Shape 101"/>
            <p:cNvSpPr>
              <a:spLocks/>
            </p:cNvSpPr>
            <p:nvPr/>
          </p:nvSpPr>
          <p:spPr bwMode="auto">
            <a:xfrm>
              <a:off x="3847542" y="2580021"/>
              <a:ext cx="1104078" cy="1255444"/>
            </a:xfrm>
            <a:custGeom>
              <a:avLst/>
              <a:gdLst/>
              <a:ahLst/>
              <a:cxnLst>
                <a:cxn ang="0">
                  <a:pos x="0" y="389"/>
                </a:cxn>
                <a:cxn ang="0">
                  <a:pos x="545" y="0"/>
                </a:cxn>
                <a:cxn ang="0">
                  <a:pos x="701" y="0"/>
                </a:cxn>
                <a:cxn ang="0">
                  <a:pos x="0" y="857"/>
                </a:cxn>
                <a:cxn ang="0">
                  <a:pos x="0" y="389"/>
                </a:cxn>
              </a:cxnLst>
              <a:rect l="0" t="0" r="r" b="b"/>
              <a:pathLst>
                <a:path w="753" h="857">
                  <a:moveTo>
                    <a:pt x="0" y="389"/>
                  </a:moveTo>
                  <a:cubicBezTo>
                    <a:pt x="244" y="441"/>
                    <a:pt x="493" y="272"/>
                    <a:pt x="545" y="0"/>
                  </a:cubicBezTo>
                  <a:cubicBezTo>
                    <a:pt x="597" y="0"/>
                    <a:pt x="649" y="0"/>
                    <a:pt x="701" y="0"/>
                  </a:cubicBezTo>
                  <a:cubicBezTo>
                    <a:pt x="753" y="416"/>
                    <a:pt x="444" y="805"/>
                    <a:pt x="0" y="857"/>
                  </a:cubicBezTo>
                  <a:cubicBezTo>
                    <a:pt x="0" y="701"/>
                    <a:pt x="0" y="545"/>
                    <a:pt x="0" y="389"/>
                  </a:cubicBezTo>
                  <a:close/>
                </a:path>
              </a:pathLst>
            </a:custGeom>
            <a:solidFill>
              <a:schemeClr val="accent2"/>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 name="Freeform: Shape 102"/>
            <p:cNvSpPr>
              <a:spLocks/>
            </p:cNvSpPr>
            <p:nvPr/>
          </p:nvSpPr>
          <p:spPr bwMode="auto">
            <a:xfrm>
              <a:off x="3207948" y="2489498"/>
              <a:ext cx="1614566" cy="890386"/>
            </a:xfrm>
            <a:custGeom>
              <a:avLst/>
              <a:gdLst/>
              <a:ahLst/>
              <a:cxnLst>
                <a:cxn ang="0">
                  <a:pos x="331" y="0"/>
                </a:cxn>
                <a:cxn ang="0">
                  <a:pos x="991" y="111"/>
                </a:cxn>
                <a:cxn ang="0">
                  <a:pos x="1101" y="221"/>
                </a:cxn>
                <a:cxn ang="0">
                  <a:pos x="0" y="331"/>
                </a:cxn>
                <a:cxn ang="0">
                  <a:pos x="331" y="0"/>
                </a:cxn>
              </a:cxnLst>
              <a:rect l="0" t="0" r="r" b="b"/>
              <a:pathLst>
                <a:path w="1101" h="608">
                  <a:moveTo>
                    <a:pt x="331" y="0"/>
                  </a:moveTo>
                  <a:cubicBezTo>
                    <a:pt x="466" y="209"/>
                    <a:pt x="762" y="266"/>
                    <a:pt x="991" y="111"/>
                  </a:cubicBezTo>
                  <a:cubicBezTo>
                    <a:pt x="1028" y="147"/>
                    <a:pt x="1065" y="184"/>
                    <a:pt x="1101" y="221"/>
                  </a:cubicBezTo>
                  <a:cubicBezTo>
                    <a:pt x="844" y="551"/>
                    <a:pt x="351" y="608"/>
                    <a:pt x="0" y="331"/>
                  </a:cubicBezTo>
                  <a:cubicBezTo>
                    <a:pt x="110" y="221"/>
                    <a:pt x="221" y="111"/>
                    <a:pt x="331" y="0"/>
                  </a:cubicBezTo>
                  <a:close/>
                </a:path>
              </a:pathLst>
            </a:custGeom>
            <a:solidFill>
              <a:schemeClr val="accent3"/>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 name="Freeform: Shape 103"/>
            <p:cNvSpPr>
              <a:spLocks/>
            </p:cNvSpPr>
            <p:nvPr/>
          </p:nvSpPr>
          <p:spPr bwMode="auto">
            <a:xfrm>
              <a:off x="3366734" y="1913715"/>
              <a:ext cx="1255444" cy="1102595"/>
            </a:xfrm>
            <a:custGeom>
              <a:avLst/>
              <a:gdLst/>
              <a:ahLst/>
              <a:cxnLst>
                <a:cxn ang="0">
                  <a:pos x="467" y="0"/>
                </a:cxn>
                <a:cxn ang="0">
                  <a:pos x="856" y="545"/>
                </a:cxn>
                <a:cxn ang="0">
                  <a:pos x="856" y="701"/>
                </a:cxn>
                <a:cxn ang="0">
                  <a:pos x="0" y="0"/>
                </a:cxn>
                <a:cxn ang="0">
                  <a:pos x="467" y="0"/>
                </a:cxn>
              </a:cxnLst>
              <a:rect l="0" t="0" r="r" b="b"/>
              <a:pathLst>
                <a:path w="856" h="753">
                  <a:moveTo>
                    <a:pt x="467" y="0"/>
                  </a:moveTo>
                  <a:cubicBezTo>
                    <a:pt x="415" y="244"/>
                    <a:pt x="584" y="493"/>
                    <a:pt x="856" y="545"/>
                  </a:cubicBezTo>
                  <a:cubicBezTo>
                    <a:pt x="856" y="597"/>
                    <a:pt x="856" y="649"/>
                    <a:pt x="856" y="701"/>
                  </a:cubicBezTo>
                  <a:cubicBezTo>
                    <a:pt x="441" y="753"/>
                    <a:pt x="52" y="445"/>
                    <a:pt x="0" y="0"/>
                  </a:cubicBezTo>
                  <a:cubicBezTo>
                    <a:pt x="156" y="0"/>
                    <a:pt x="311" y="0"/>
                    <a:pt x="467" y="0"/>
                  </a:cubicBezTo>
                  <a:close/>
                </a:path>
              </a:pathLst>
            </a:custGeom>
            <a:solidFill>
              <a:schemeClr val="accent4"/>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 name="Freeform: Shape 104"/>
            <p:cNvSpPr>
              <a:spLocks/>
            </p:cNvSpPr>
            <p:nvPr/>
          </p:nvSpPr>
          <p:spPr bwMode="auto">
            <a:xfrm>
              <a:off x="3820831" y="1275605"/>
              <a:ext cx="891870" cy="1613082"/>
            </a:xfrm>
            <a:custGeom>
              <a:avLst/>
              <a:gdLst/>
              <a:ahLst/>
              <a:cxnLst>
                <a:cxn ang="0">
                  <a:pos x="608" y="330"/>
                </a:cxn>
                <a:cxn ang="0">
                  <a:pos x="498" y="991"/>
                </a:cxn>
                <a:cxn ang="0">
                  <a:pos x="388" y="1101"/>
                </a:cxn>
                <a:cxn ang="0">
                  <a:pos x="277" y="0"/>
                </a:cxn>
                <a:cxn ang="0">
                  <a:pos x="608" y="330"/>
                </a:cxn>
              </a:cxnLst>
              <a:rect l="0" t="0" r="r" b="b"/>
              <a:pathLst>
                <a:path w="608" h="1101">
                  <a:moveTo>
                    <a:pt x="608" y="330"/>
                  </a:moveTo>
                  <a:cubicBezTo>
                    <a:pt x="399" y="466"/>
                    <a:pt x="342" y="761"/>
                    <a:pt x="498" y="991"/>
                  </a:cubicBezTo>
                  <a:cubicBezTo>
                    <a:pt x="461" y="1027"/>
                    <a:pt x="424" y="1064"/>
                    <a:pt x="388" y="1101"/>
                  </a:cubicBezTo>
                  <a:cubicBezTo>
                    <a:pt x="57" y="844"/>
                    <a:pt x="0" y="351"/>
                    <a:pt x="277" y="0"/>
                  </a:cubicBezTo>
                  <a:cubicBezTo>
                    <a:pt x="388" y="110"/>
                    <a:pt x="498" y="220"/>
                    <a:pt x="608" y="330"/>
                  </a:cubicBezTo>
                  <a:close/>
                </a:path>
              </a:pathLst>
            </a:custGeom>
            <a:solidFill>
              <a:schemeClr val="accent1"/>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 name="Freeform: Shape 105"/>
            <p:cNvSpPr>
              <a:spLocks/>
            </p:cNvSpPr>
            <p:nvPr/>
          </p:nvSpPr>
          <p:spPr bwMode="auto">
            <a:xfrm>
              <a:off x="4184404" y="1432907"/>
              <a:ext cx="1104078" cy="1255444"/>
            </a:xfrm>
            <a:custGeom>
              <a:avLst/>
              <a:gdLst/>
              <a:ahLst/>
              <a:cxnLst>
                <a:cxn ang="0">
                  <a:pos x="753" y="467"/>
                </a:cxn>
                <a:cxn ang="0">
                  <a:pos x="208" y="857"/>
                </a:cxn>
                <a:cxn ang="0">
                  <a:pos x="52" y="857"/>
                </a:cxn>
                <a:cxn ang="0">
                  <a:pos x="753" y="0"/>
                </a:cxn>
                <a:cxn ang="0">
                  <a:pos x="753" y="467"/>
                </a:cxn>
              </a:cxnLst>
              <a:rect l="0" t="0" r="r" b="b"/>
              <a:pathLst>
                <a:path w="753" h="857">
                  <a:moveTo>
                    <a:pt x="753" y="467"/>
                  </a:moveTo>
                  <a:cubicBezTo>
                    <a:pt x="509" y="415"/>
                    <a:pt x="260" y="584"/>
                    <a:pt x="208" y="857"/>
                  </a:cubicBezTo>
                  <a:cubicBezTo>
                    <a:pt x="156" y="857"/>
                    <a:pt x="104" y="857"/>
                    <a:pt x="52" y="857"/>
                  </a:cubicBezTo>
                  <a:cubicBezTo>
                    <a:pt x="0" y="441"/>
                    <a:pt x="309" y="52"/>
                    <a:pt x="753" y="0"/>
                  </a:cubicBezTo>
                  <a:cubicBezTo>
                    <a:pt x="753" y="156"/>
                    <a:pt x="753" y="312"/>
                    <a:pt x="753" y="467"/>
                  </a:cubicBezTo>
                  <a:close/>
                </a:path>
              </a:pathLst>
            </a:custGeom>
            <a:solidFill>
              <a:schemeClr val="accent2"/>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 name="Freeform: Shape 106"/>
            <p:cNvSpPr>
              <a:spLocks/>
            </p:cNvSpPr>
            <p:nvPr/>
          </p:nvSpPr>
          <p:spPr bwMode="auto">
            <a:xfrm>
              <a:off x="4313511" y="1887004"/>
              <a:ext cx="1614566" cy="835479"/>
            </a:xfrm>
            <a:custGeom>
              <a:avLst/>
              <a:gdLst/>
              <a:ahLst/>
              <a:cxnLst>
                <a:cxn ang="0">
                  <a:pos x="137" y="456"/>
                </a:cxn>
                <a:cxn ang="0">
                  <a:pos x="137" y="301"/>
                </a:cxn>
                <a:cxn ang="0">
                  <a:pos x="808" y="570"/>
                </a:cxn>
                <a:cxn ang="0">
                  <a:pos x="1101" y="278"/>
                </a:cxn>
                <a:cxn ang="0">
                  <a:pos x="0" y="388"/>
                </a:cxn>
                <a:cxn ang="0">
                  <a:pos x="110" y="498"/>
                </a:cxn>
                <a:cxn ang="0">
                  <a:pos x="168" y="463"/>
                </a:cxn>
                <a:cxn ang="0">
                  <a:pos x="137" y="456"/>
                </a:cxn>
              </a:cxnLst>
              <a:rect l="0" t="0" r="r" b="b"/>
              <a:pathLst>
                <a:path w="1101" h="570">
                  <a:moveTo>
                    <a:pt x="137" y="456"/>
                  </a:moveTo>
                  <a:cubicBezTo>
                    <a:pt x="137" y="404"/>
                    <a:pt x="137" y="352"/>
                    <a:pt x="137" y="301"/>
                  </a:cubicBezTo>
                  <a:cubicBezTo>
                    <a:pt x="396" y="268"/>
                    <a:pt x="645" y="376"/>
                    <a:pt x="808" y="570"/>
                  </a:cubicBezTo>
                  <a:cubicBezTo>
                    <a:pt x="906" y="472"/>
                    <a:pt x="1003" y="375"/>
                    <a:pt x="1101" y="278"/>
                  </a:cubicBezTo>
                  <a:cubicBezTo>
                    <a:pt x="750" y="0"/>
                    <a:pt x="257" y="57"/>
                    <a:pt x="0" y="388"/>
                  </a:cubicBezTo>
                  <a:cubicBezTo>
                    <a:pt x="36" y="425"/>
                    <a:pt x="73" y="461"/>
                    <a:pt x="110" y="498"/>
                  </a:cubicBezTo>
                  <a:cubicBezTo>
                    <a:pt x="129" y="485"/>
                    <a:pt x="148" y="473"/>
                    <a:pt x="168" y="463"/>
                  </a:cubicBezTo>
                  <a:cubicBezTo>
                    <a:pt x="158" y="461"/>
                    <a:pt x="147" y="458"/>
                    <a:pt x="137" y="456"/>
                  </a:cubicBezTo>
                  <a:close/>
                </a:path>
              </a:pathLst>
            </a:custGeom>
            <a:solidFill>
              <a:schemeClr val="accent3"/>
            </a:solidFill>
            <a:ln w="9525">
              <a:solidFill>
                <a:schemeClr val="bg1"/>
              </a:solidFill>
              <a:round/>
              <a:headEnd/>
              <a:tailEnd/>
            </a:ln>
            <a:effec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 name="Oval 107"/>
            <p:cNvSpPr>
              <a:spLocks/>
            </p:cNvSpPr>
            <p:nvPr/>
          </p:nvSpPr>
          <p:spPr bwMode="auto">
            <a:xfrm>
              <a:off x="4194793" y="2243021"/>
              <a:ext cx="755342" cy="752198"/>
            </a:xfrm>
            <a:prstGeom prst="ellipse">
              <a:avLst/>
            </a:prstGeom>
            <a:solidFill>
              <a:schemeClr val="bg1"/>
            </a:solidFill>
            <a:ln w="19050">
              <a:solidFill>
                <a:schemeClr val="bg2"/>
              </a:solidFill>
              <a:round/>
              <a:headEnd/>
              <a:tailEnd/>
            </a:ln>
          </p:spPr>
          <p:txBody>
            <a:bodyPr vert="horz" wrap="none" lIns="91440" tIns="45720" rIns="91440" bIns="45720" anchor="ctr" anchorCtr="1" compatLnSpc="1">
              <a:prstTxWarp prst="textNoShape">
                <a:avLst/>
              </a:prstTxWarp>
              <a:normAutofit/>
            </a:bodyPr>
            <a:lstStyle/>
            <a:p>
              <a:pPr algn="ctr"/>
              <a:r>
                <a:rPr lang="zh-CN" altLang="en-US" sz="1100" dirty="0">
                  <a:solidFill>
                    <a:schemeClr val="accent1"/>
                  </a:solidFill>
                  <a:latin typeface="微软雅黑" panose="020B0503020204020204" pitchFamily="34" charset="-122"/>
                  <a:ea typeface="微软雅黑" panose="020B0503020204020204" pitchFamily="34" charset="-122"/>
                </a:rPr>
                <a:t>标题文本</a:t>
              </a:r>
            </a:p>
          </p:txBody>
        </p:sp>
        <p:sp>
          <p:nvSpPr>
            <p:cNvPr id="13" name="Freeform: Shape 108"/>
            <p:cNvSpPr>
              <a:spLocks/>
            </p:cNvSpPr>
            <p:nvPr/>
          </p:nvSpPr>
          <p:spPr bwMode="auto">
            <a:xfrm>
              <a:off x="4877422" y="3121671"/>
              <a:ext cx="169173" cy="192917"/>
            </a:xfrm>
            <a:custGeom>
              <a:avLst/>
              <a:gdLst/>
              <a:ahLst/>
              <a:cxnLst>
                <a:cxn ang="0">
                  <a:pos x="90" y="22"/>
                </a:cxn>
                <a:cxn ang="0">
                  <a:pos x="82" y="1"/>
                </a:cxn>
                <a:cxn ang="0">
                  <a:pos x="90" y="22"/>
                </a:cxn>
                <a:cxn ang="0">
                  <a:pos x="75" y="61"/>
                </a:cxn>
                <a:cxn ang="0">
                  <a:pos x="102" y="61"/>
                </a:cxn>
                <a:cxn ang="0">
                  <a:pos x="102" y="49"/>
                </a:cxn>
                <a:cxn ang="0">
                  <a:pos x="83" y="50"/>
                </a:cxn>
                <a:cxn ang="0">
                  <a:pos x="81" y="32"/>
                </a:cxn>
                <a:cxn ang="0">
                  <a:pos x="64" y="17"/>
                </a:cxn>
                <a:cxn ang="0">
                  <a:pos x="37" y="17"/>
                </a:cxn>
                <a:cxn ang="0">
                  <a:pos x="19" y="38"/>
                </a:cxn>
                <a:cxn ang="0">
                  <a:pos x="28" y="46"/>
                </a:cxn>
                <a:cxn ang="0">
                  <a:pos x="55" y="30"/>
                </a:cxn>
                <a:cxn ang="0">
                  <a:pos x="34" y="61"/>
                </a:cxn>
                <a:cxn ang="0">
                  <a:pos x="36" y="91"/>
                </a:cxn>
                <a:cxn ang="0">
                  <a:pos x="12" y="89"/>
                </a:cxn>
                <a:cxn ang="0">
                  <a:pos x="12" y="101"/>
                </a:cxn>
                <a:cxn ang="0">
                  <a:pos x="50" y="101"/>
                </a:cxn>
                <a:cxn ang="0">
                  <a:pos x="50" y="75"/>
                </a:cxn>
                <a:cxn ang="0">
                  <a:pos x="68" y="93"/>
                </a:cxn>
                <a:cxn ang="0">
                  <a:pos x="68" y="119"/>
                </a:cxn>
                <a:cxn ang="0">
                  <a:pos x="81" y="115"/>
                </a:cxn>
                <a:cxn ang="0">
                  <a:pos x="81" y="83"/>
                </a:cxn>
                <a:cxn ang="0">
                  <a:pos x="61" y="65"/>
                </a:cxn>
                <a:cxn ang="0">
                  <a:pos x="71" y="49"/>
                </a:cxn>
                <a:cxn ang="0">
                  <a:pos x="75" y="61"/>
                </a:cxn>
              </a:cxnLst>
              <a:rect l="0" t="0" r="r" b="b"/>
              <a:pathLst>
                <a:path w="115" h="131">
                  <a:moveTo>
                    <a:pt x="90" y="22"/>
                  </a:moveTo>
                  <a:cubicBezTo>
                    <a:pt x="101" y="14"/>
                    <a:pt x="92" y="0"/>
                    <a:pt x="82" y="1"/>
                  </a:cubicBezTo>
                  <a:cubicBezTo>
                    <a:pt x="60" y="3"/>
                    <a:pt x="74" y="34"/>
                    <a:pt x="90" y="22"/>
                  </a:cubicBezTo>
                  <a:close/>
                  <a:moveTo>
                    <a:pt x="75" y="61"/>
                  </a:moveTo>
                  <a:cubicBezTo>
                    <a:pt x="81" y="66"/>
                    <a:pt x="95" y="63"/>
                    <a:pt x="102" y="61"/>
                  </a:cubicBezTo>
                  <a:cubicBezTo>
                    <a:pt x="115" y="58"/>
                    <a:pt x="113" y="49"/>
                    <a:pt x="102" y="49"/>
                  </a:cubicBezTo>
                  <a:cubicBezTo>
                    <a:pt x="98" y="50"/>
                    <a:pt x="86" y="54"/>
                    <a:pt x="83" y="50"/>
                  </a:cubicBezTo>
                  <a:cubicBezTo>
                    <a:pt x="81" y="47"/>
                    <a:pt x="84" y="37"/>
                    <a:pt x="81" y="32"/>
                  </a:cubicBezTo>
                  <a:cubicBezTo>
                    <a:pt x="78" y="27"/>
                    <a:pt x="72" y="19"/>
                    <a:pt x="64" y="17"/>
                  </a:cubicBezTo>
                  <a:cubicBezTo>
                    <a:pt x="56" y="15"/>
                    <a:pt x="45" y="15"/>
                    <a:pt x="37" y="17"/>
                  </a:cubicBezTo>
                  <a:cubicBezTo>
                    <a:pt x="28" y="20"/>
                    <a:pt x="24" y="31"/>
                    <a:pt x="19" y="38"/>
                  </a:cubicBezTo>
                  <a:cubicBezTo>
                    <a:pt x="14" y="46"/>
                    <a:pt x="20" y="55"/>
                    <a:pt x="28" y="46"/>
                  </a:cubicBezTo>
                  <a:cubicBezTo>
                    <a:pt x="35" y="38"/>
                    <a:pt x="38" y="27"/>
                    <a:pt x="55" y="30"/>
                  </a:cubicBezTo>
                  <a:cubicBezTo>
                    <a:pt x="51" y="41"/>
                    <a:pt x="37" y="48"/>
                    <a:pt x="34" y="61"/>
                  </a:cubicBezTo>
                  <a:cubicBezTo>
                    <a:pt x="32" y="69"/>
                    <a:pt x="39" y="81"/>
                    <a:pt x="36" y="91"/>
                  </a:cubicBezTo>
                  <a:cubicBezTo>
                    <a:pt x="36" y="91"/>
                    <a:pt x="16" y="89"/>
                    <a:pt x="12" y="89"/>
                  </a:cubicBezTo>
                  <a:cubicBezTo>
                    <a:pt x="6" y="89"/>
                    <a:pt x="0" y="98"/>
                    <a:pt x="12" y="101"/>
                  </a:cubicBezTo>
                  <a:cubicBezTo>
                    <a:pt x="18" y="102"/>
                    <a:pt x="44" y="108"/>
                    <a:pt x="50" y="101"/>
                  </a:cubicBezTo>
                  <a:cubicBezTo>
                    <a:pt x="55" y="96"/>
                    <a:pt x="50" y="75"/>
                    <a:pt x="50" y="75"/>
                  </a:cubicBezTo>
                  <a:cubicBezTo>
                    <a:pt x="55" y="81"/>
                    <a:pt x="65" y="84"/>
                    <a:pt x="68" y="93"/>
                  </a:cubicBezTo>
                  <a:cubicBezTo>
                    <a:pt x="70" y="100"/>
                    <a:pt x="68" y="111"/>
                    <a:pt x="68" y="119"/>
                  </a:cubicBezTo>
                  <a:cubicBezTo>
                    <a:pt x="67" y="131"/>
                    <a:pt x="80" y="122"/>
                    <a:pt x="81" y="115"/>
                  </a:cubicBezTo>
                  <a:cubicBezTo>
                    <a:pt x="83" y="106"/>
                    <a:pt x="87" y="94"/>
                    <a:pt x="81" y="83"/>
                  </a:cubicBezTo>
                  <a:cubicBezTo>
                    <a:pt x="78" y="74"/>
                    <a:pt x="68" y="71"/>
                    <a:pt x="61" y="65"/>
                  </a:cubicBezTo>
                  <a:cubicBezTo>
                    <a:pt x="65" y="60"/>
                    <a:pt x="67" y="54"/>
                    <a:pt x="71" y="49"/>
                  </a:cubicBezTo>
                  <a:cubicBezTo>
                    <a:pt x="71" y="53"/>
                    <a:pt x="71" y="59"/>
                    <a:pt x="75" y="61"/>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4" name="Freeform: Shape 109"/>
            <p:cNvSpPr>
              <a:spLocks/>
            </p:cNvSpPr>
            <p:nvPr/>
          </p:nvSpPr>
          <p:spPr bwMode="auto">
            <a:xfrm>
              <a:off x="3863865" y="2925787"/>
              <a:ext cx="106847" cy="197369"/>
            </a:xfrm>
            <a:custGeom>
              <a:avLst/>
              <a:gdLst/>
              <a:ahLst/>
              <a:cxnLst>
                <a:cxn ang="0">
                  <a:pos x="36" y="38"/>
                </a:cxn>
                <a:cxn ang="0">
                  <a:pos x="55" y="19"/>
                </a:cxn>
                <a:cxn ang="0">
                  <a:pos x="36" y="0"/>
                </a:cxn>
                <a:cxn ang="0">
                  <a:pos x="17" y="19"/>
                </a:cxn>
                <a:cxn ang="0">
                  <a:pos x="36" y="38"/>
                </a:cxn>
                <a:cxn ang="0">
                  <a:pos x="67" y="41"/>
                </a:cxn>
                <a:cxn ang="0">
                  <a:pos x="62" y="46"/>
                </a:cxn>
                <a:cxn ang="0">
                  <a:pos x="62" y="82"/>
                </a:cxn>
                <a:cxn ang="0">
                  <a:pos x="67" y="87"/>
                </a:cxn>
                <a:cxn ang="0">
                  <a:pos x="73" y="82"/>
                </a:cxn>
                <a:cxn ang="0">
                  <a:pos x="73" y="46"/>
                </a:cxn>
                <a:cxn ang="0">
                  <a:pos x="67" y="41"/>
                </a:cxn>
                <a:cxn ang="0">
                  <a:pos x="5" y="41"/>
                </a:cxn>
                <a:cxn ang="0">
                  <a:pos x="0" y="46"/>
                </a:cxn>
                <a:cxn ang="0">
                  <a:pos x="0" y="82"/>
                </a:cxn>
                <a:cxn ang="0">
                  <a:pos x="5" y="87"/>
                </a:cxn>
                <a:cxn ang="0">
                  <a:pos x="10" y="82"/>
                </a:cxn>
                <a:cxn ang="0">
                  <a:pos x="10" y="46"/>
                </a:cxn>
                <a:cxn ang="0">
                  <a:pos x="5" y="41"/>
                </a:cxn>
                <a:cxn ang="0">
                  <a:pos x="47" y="41"/>
                </a:cxn>
                <a:cxn ang="0">
                  <a:pos x="25" y="41"/>
                </a:cxn>
                <a:cxn ang="0">
                  <a:pos x="14" y="51"/>
                </a:cxn>
                <a:cxn ang="0">
                  <a:pos x="14" y="130"/>
                </a:cxn>
                <a:cxn ang="0">
                  <a:pos x="19" y="135"/>
                </a:cxn>
                <a:cxn ang="0">
                  <a:pos x="24" y="130"/>
                </a:cxn>
                <a:cxn ang="0">
                  <a:pos x="24" y="101"/>
                </a:cxn>
                <a:cxn ang="0">
                  <a:pos x="49" y="102"/>
                </a:cxn>
                <a:cxn ang="0">
                  <a:pos x="48" y="130"/>
                </a:cxn>
                <a:cxn ang="0">
                  <a:pos x="54" y="135"/>
                </a:cxn>
                <a:cxn ang="0">
                  <a:pos x="59" y="130"/>
                </a:cxn>
                <a:cxn ang="0">
                  <a:pos x="59" y="51"/>
                </a:cxn>
                <a:cxn ang="0">
                  <a:pos x="47" y="41"/>
                </a:cxn>
              </a:cxnLst>
              <a:rect l="0" t="0" r="r" b="b"/>
              <a:pathLst>
                <a:path w="73" h="135">
                  <a:moveTo>
                    <a:pt x="36" y="38"/>
                  </a:moveTo>
                  <a:cubicBezTo>
                    <a:pt x="47" y="38"/>
                    <a:pt x="55" y="30"/>
                    <a:pt x="55" y="19"/>
                  </a:cubicBezTo>
                  <a:cubicBezTo>
                    <a:pt x="55" y="9"/>
                    <a:pt x="47" y="0"/>
                    <a:pt x="36" y="0"/>
                  </a:cubicBezTo>
                  <a:cubicBezTo>
                    <a:pt x="26" y="0"/>
                    <a:pt x="17" y="9"/>
                    <a:pt x="17" y="19"/>
                  </a:cubicBezTo>
                  <a:cubicBezTo>
                    <a:pt x="17" y="30"/>
                    <a:pt x="26" y="38"/>
                    <a:pt x="36" y="38"/>
                  </a:cubicBezTo>
                  <a:close/>
                  <a:moveTo>
                    <a:pt x="67" y="41"/>
                  </a:moveTo>
                  <a:cubicBezTo>
                    <a:pt x="65" y="41"/>
                    <a:pt x="62" y="43"/>
                    <a:pt x="62" y="46"/>
                  </a:cubicBezTo>
                  <a:cubicBezTo>
                    <a:pt x="62" y="82"/>
                    <a:pt x="62" y="82"/>
                    <a:pt x="62" y="82"/>
                  </a:cubicBezTo>
                  <a:cubicBezTo>
                    <a:pt x="62" y="85"/>
                    <a:pt x="65" y="87"/>
                    <a:pt x="67" y="87"/>
                  </a:cubicBezTo>
                  <a:cubicBezTo>
                    <a:pt x="70" y="87"/>
                    <a:pt x="73" y="85"/>
                    <a:pt x="73" y="82"/>
                  </a:cubicBezTo>
                  <a:cubicBezTo>
                    <a:pt x="73" y="46"/>
                    <a:pt x="73" y="46"/>
                    <a:pt x="73" y="46"/>
                  </a:cubicBezTo>
                  <a:cubicBezTo>
                    <a:pt x="73" y="43"/>
                    <a:pt x="70" y="41"/>
                    <a:pt x="67" y="41"/>
                  </a:cubicBezTo>
                  <a:close/>
                  <a:moveTo>
                    <a:pt x="5" y="41"/>
                  </a:moveTo>
                  <a:cubicBezTo>
                    <a:pt x="2" y="41"/>
                    <a:pt x="0" y="43"/>
                    <a:pt x="0" y="46"/>
                  </a:cubicBezTo>
                  <a:cubicBezTo>
                    <a:pt x="0" y="82"/>
                    <a:pt x="0" y="82"/>
                    <a:pt x="0" y="82"/>
                  </a:cubicBezTo>
                  <a:cubicBezTo>
                    <a:pt x="0" y="85"/>
                    <a:pt x="2" y="87"/>
                    <a:pt x="5" y="87"/>
                  </a:cubicBezTo>
                  <a:cubicBezTo>
                    <a:pt x="8" y="87"/>
                    <a:pt x="10" y="85"/>
                    <a:pt x="10" y="82"/>
                  </a:cubicBezTo>
                  <a:cubicBezTo>
                    <a:pt x="10" y="46"/>
                    <a:pt x="10" y="46"/>
                    <a:pt x="10" y="46"/>
                  </a:cubicBezTo>
                  <a:cubicBezTo>
                    <a:pt x="10" y="43"/>
                    <a:pt x="8" y="41"/>
                    <a:pt x="5" y="41"/>
                  </a:cubicBezTo>
                  <a:close/>
                  <a:moveTo>
                    <a:pt x="47" y="41"/>
                  </a:moveTo>
                  <a:cubicBezTo>
                    <a:pt x="25" y="41"/>
                    <a:pt x="25" y="41"/>
                    <a:pt x="25" y="41"/>
                  </a:cubicBezTo>
                  <a:cubicBezTo>
                    <a:pt x="19" y="41"/>
                    <a:pt x="14" y="46"/>
                    <a:pt x="14" y="51"/>
                  </a:cubicBezTo>
                  <a:cubicBezTo>
                    <a:pt x="14" y="130"/>
                    <a:pt x="14" y="130"/>
                    <a:pt x="14" y="130"/>
                  </a:cubicBezTo>
                  <a:cubicBezTo>
                    <a:pt x="14" y="133"/>
                    <a:pt x="16" y="135"/>
                    <a:pt x="19" y="135"/>
                  </a:cubicBezTo>
                  <a:cubicBezTo>
                    <a:pt x="22" y="135"/>
                    <a:pt x="24" y="133"/>
                    <a:pt x="24" y="130"/>
                  </a:cubicBezTo>
                  <a:cubicBezTo>
                    <a:pt x="24" y="130"/>
                    <a:pt x="24" y="110"/>
                    <a:pt x="24" y="101"/>
                  </a:cubicBezTo>
                  <a:cubicBezTo>
                    <a:pt x="24" y="93"/>
                    <a:pt x="49" y="94"/>
                    <a:pt x="49" y="102"/>
                  </a:cubicBezTo>
                  <a:cubicBezTo>
                    <a:pt x="49" y="109"/>
                    <a:pt x="48" y="130"/>
                    <a:pt x="48" y="130"/>
                  </a:cubicBezTo>
                  <a:cubicBezTo>
                    <a:pt x="48" y="133"/>
                    <a:pt x="51" y="135"/>
                    <a:pt x="54" y="135"/>
                  </a:cubicBezTo>
                  <a:cubicBezTo>
                    <a:pt x="56" y="135"/>
                    <a:pt x="59" y="133"/>
                    <a:pt x="59" y="130"/>
                  </a:cubicBezTo>
                  <a:cubicBezTo>
                    <a:pt x="59" y="51"/>
                    <a:pt x="59" y="51"/>
                    <a:pt x="59" y="51"/>
                  </a:cubicBezTo>
                  <a:cubicBezTo>
                    <a:pt x="59" y="46"/>
                    <a:pt x="54" y="41"/>
                    <a:pt x="47" y="41"/>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3" name="Group 110"/>
            <p:cNvGrpSpPr/>
            <p:nvPr/>
          </p:nvGrpSpPr>
          <p:grpSpPr>
            <a:xfrm>
              <a:off x="5049545" y="2173411"/>
              <a:ext cx="206273" cy="109816"/>
              <a:chOff x="5087938" y="2365375"/>
              <a:chExt cx="220663" cy="117476"/>
            </a:xfrm>
          </p:grpSpPr>
          <p:sp>
            <p:nvSpPr>
              <p:cNvPr id="66" name="Freeform: Shape 111"/>
              <p:cNvSpPr>
                <a:spLocks/>
              </p:cNvSpPr>
              <p:nvPr/>
            </p:nvSpPr>
            <p:spPr bwMode="auto">
              <a:xfrm>
                <a:off x="5126038" y="2398713"/>
                <a:ext cx="131763" cy="84138"/>
              </a:xfrm>
              <a:custGeom>
                <a:avLst/>
                <a:gdLst/>
                <a:ahLst/>
                <a:cxnLst>
                  <a:cxn ang="0">
                    <a:pos x="84" y="32"/>
                  </a:cxn>
                  <a:cxn ang="0">
                    <a:pos x="68" y="14"/>
                  </a:cxn>
                  <a:cxn ang="0">
                    <a:pos x="48" y="0"/>
                  </a:cxn>
                  <a:cxn ang="0">
                    <a:pos x="29" y="16"/>
                  </a:cxn>
                  <a:cxn ang="0">
                    <a:pos x="26" y="16"/>
                  </a:cxn>
                  <a:cxn ang="0">
                    <a:pos x="14" y="28"/>
                  </a:cxn>
                  <a:cxn ang="0">
                    <a:pos x="12" y="28"/>
                  </a:cxn>
                  <a:cxn ang="0">
                    <a:pos x="0" y="41"/>
                  </a:cxn>
                  <a:cxn ang="0">
                    <a:pos x="12" y="53"/>
                  </a:cxn>
                  <a:cxn ang="0">
                    <a:pos x="12" y="53"/>
                  </a:cxn>
                  <a:cxn ang="0">
                    <a:pos x="67" y="51"/>
                  </a:cxn>
                  <a:cxn ang="0">
                    <a:pos x="67" y="51"/>
                  </a:cxn>
                  <a:cxn ang="0">
                    <a:pos x="84" y="32"/>
                  </a:cxn>
                </a:cxnLst>
                <a:rect l="0" t="0" r="r" b="b"/>
                <a:pathLst>
                  <a:path w="84" h="53">
                    <a:moveTo>
                      <a:pt x="84" y="32"/>
                    </a:moveTo>
                    <a:cubicBezTo>
                      <a:pt x="83" y="23"/>
                      <a:pt x="77" y="16"/>
                      <a:pt x="68" y="14"/>
                    </a:cubicBezTo>
                    <a:cubicBezTo>
                      <a:pt x="65" y="6"/>
                      <a:pt x="57" y="0"/>
                      <a:pt x="48" y="0"/>
                    </a:cubicBezTo>
                    <a:cubicBezTo>
                      <a:pt x="39" y="1"/>
                      <a:pt x="31" y="7"/>
                      <a:pt x="29" y="16"/>
                    </a:cubicBezTo>
                    <a:cubicBezTo>
                      <a:pt x="28" y="16"/>
                      <a:pt x="27" y="16"/>
                      <a:pt x="26" y="16"/>
                    </a:cubicBezTo>
                    <a:cubicBezTo>
                      <a:pt x="19" y="16"/>
                      <a:pt x="14" y="22"/>
                      <a:pt x="14" y="28"/>
                    </a:cubicBezTo>
                    <a:cubicBezTo>
                      <a:pt x="13" y="28"/>
                      <a:pt x="12" y="28"/>
                      <a:pt x="12" y="28"/>
                    </a:cubicBezTo>
                    <a:cubicBezTo>
                      <a:pt x="5" y="28"/>
                      <a:pt x="0" y="34"/>
                      <a:pt x="0" y="41"/>
                    </a:cubicBezTo>
                    <a:cubicBezTo>
                      <a:pt x="0" y="47"/>
                      <a:pt x="5" y="53"/>
                      <a:pt x="12" y="53"/>
                    </a:cubicBezTo>
                    <a:cubicBezTo>
                      <a:pt x="12" y="53"/>
                      <a:pt x="12" y="53"/>
                      <a:pt x="12" y="53"/>
                    </a:cubicBezTo>
                    <a:cubicBezTo>
                      <a:pt x="67" y="51"/>
                      <a:pt x="67" y="51"/>
                      <a:pt x="67" y="51"/>
                    </a:cubicBezTo>
                    <a:cubicBezTo>
                      <a:pt x="67" y="51"/>
                      <a:pt x="67" y="51"/>
                      <a:pt x="67" y="51"/>
                    </a:cubicBezTo>
                    <a:cubicBezTo>
                      <a:pt x="77" y="50"/>
                      <a:pt x="84" y="42"/>
                      <a:pt x="84" y="32"/>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7" name="Freeform: Shape 112"/>
              <p:cNvSpPr>
                <a:spLocks/>
              </p:cNvSpPr>
              <p:nvPr/>
            </p:nvSpPr>
            <p:spPr bwMode="auto">
              <a:xfrm>
                <a:off x="5087938" y="2365375"/>
                <a:ext cx="220663" cy="93663"/>
              </a:xfrm>
              <a:custGeom>
                <a:avLst/>
                <a:gdLst/>
                <a:ahLst/>
                <a:cxnLst>
                  <a:cxn ang="0">
                    <a:pos x="128" y="33"/>
                  </a:cxn>
                  <a:cxn ang="0">
                    <a:pos x="126" y="33"/>
                  </a:cxn>
                  <a:cxn ang="0">
                    <a:pos x="114" y="22"/>
                  </a:cxn>
                  <a:cxn ang="0">
                    <a:pos x="110" y="22"/>
                  </a:cxn>
                  <a:cxn ang="0">
                    <a:pos x="90" y="8"/>
                  </a:cxn>
                  <a:cxn ang="0">
                    <a:pos x="74" y="17"/>
                  </a:cxn>
                  <a:cxn ang="0">
                    <a:pos x="68" y="15"/>
                  </a:cxn>
                  <a:cxn ang="0">
                    <a:pos x="48" y="1"/>
                  </a:cxn>
                  <a:cxn ang="0">
                    <a:pos x="29" y="17"/>
                  </a:cxn>
                  <a:cxn ang="0">
                    <a:pos x="26" y="16"/>
                  </a:cxn>
                  <a:cxn ang="0">
                    <a:pos x="14" y="29"/>
                  </a:cxn>
                  <a:cxn ang="0">
                    <a:pos x="12" y="29"/>
                  </a:cxn>
                  <a:cxn ang="0">
                    <a:pos x="0" y="41"/>
                  </a:cxn>
                  <a:cxn ang="0">
                    <a:pos x="12" y="53"/>
                  </a:cxn>
                  <a:cxn ang="0">
                    <a:pos x="12" y="53"/>
                  </a:cxn>
                  <a:cxn ang="0">
                    <a:pos x="25" y="53"/>
                  </a:cxn>
                  <a:cxn ang="0">
                    <a:pos x="36" y="47"/>
                  </a:cxn>
                  <a:cxn ang="0">
                    <a:pos x="36" y="47"/>
                  </a:cxn>
                  <a:cxn ang="0">
                    <a:pos x="50" y="35"/>
                  </a:cxn>
                  <a:cxn ang="0">
                    <a:pos x="52" y="35"/>
                  </a:cxn>
                  <a:cxn ang="0">
                    <a:pos x="72" y="19"/>
                  </a:cxn>
                  <a:cxn ang="0">
                    <a:pos x="94" y="33"/>
                  </a:cxn>
                  <a:cxn ang="0">
                    <a:pos x="110" y="53"/>
                  </a:cxn>
                  <a:cxn ang="0">
                    <a:pos x="109" y="58"/>
                  </a:cxn>
                  <a:cxn ang="0">
                    <a:pos x="130" y="58"/>
                  </a:cxn>
                  <a:cxn ang="0">
                    <a:pos x="130" y="58"/>
                  </a:cxn>
                  <a:cxn ang="0">
                    <a:pos x="141" y="45"/>
                  </a:cxn>
                  <a:cxn ang="0">
                    <a:pos x="128" y="33"/>
                  </a:cxn>
                  <a:cxn ang="0">
                    <a:pos x="92" y="37"/>
                  </a:cxn>
                  <a:cxn ang="0">
                    <a:pos x="90" y="37"/>
                  </a:cxn>
                  <a:cxn ang="0">
                    <a:pos x="90" y="36"/>
                  </a:cxn>
                  <a:cxn ang="0">
                    <a:pos x="72" y="23"/>
                  </a:cxn>
                  <a:cxn ang="0">
                    <a:pos x="55" y="38"/>
                  </a:cxn>
                  <a:cxn ang="0">
                    <a:pos x="55" y="40"/>
                  </a:cxn>
                  <a:cxn ang="0">
                    <a:pos x="53" y="39"/>
                  </a:cxn>
                  <a:cxn ang="0">
                    <a:pos x="50" y="39"/>
                  </a:cxn>
                  <a:cxn ang="0">
                    <a:pos x="40" y="49"/>
                  </a:cxn>
                  <a:cxn ang="0">
                    <a:pos x="40" y="52"/>
                  </a:cxn>
                  <a:cxn ang="0">
                    <a:pos x="37" y="51"/>
                  </a:cxn>
                  <a:cxn ang="0">
                    <a:pos x="36" y="51"/>
                  </a:cxn>
                  <a:cxn ang="0">
                    <a:pos x="31" y="53"/>
                  </a:cxn>
                  <a:cxn ang="0">
                    <a:pos x="60" y="52"/>
                  </a:cxn>
                  <a:cxn ang="0">
                    <a:pos x="75" y="59"/>
                  </a:cxn>
                  <a:cxn ang="0">
                    <a:pos x="75" y="59"/>
                  </a:cxn>
                  <a:cxn ang="0">
                    <a:pos x="105" y="58"/>
                  </a:cxn>
                  <a:cxn ang="0">
                    <a:pos x="106" y="53"/>
                  </a:cxn>
                  <a:cxn ang="0">
                    <a:pos x="92" y="37"/>
                  </a:cxn>
                </a:cxnLst>
                <a:rect l="0" t="0" r="r" b="b"/>
                <a:pathLst>
                  <a:path w="141" h="59">
                    <a:moveTo>
                      <a:pt x="128" y="33"/>
                    </a:moveTo>
                    <a:cubicBezTo>
                      <a:pt x="128" y="33"/>
                      <a:pt x="127" y="33"/>
                      <a:pt x="126" y="33"/>
                    </a:cubicBezTo>
                    <a:cubicBezTo>
                      <a:pt x="126" y="27"/>
                      <a:pt x="120" y="21"/>
                      <a:pt x="114" y="22"/>
                    </a:cubicBezTo>
                    <a:cubicBezTo>
                      <a:pt x="112" y="22"/>
                      <a:pt x="111" y="22"/>
                      <a:pt x="110" y="22"/>
                    </a:cubicBezTo>
                    <a:cubicBezTo>
                      <a:pt x="108" y="13"/>
                      <a:pt x="100" y="7"/>
                      <a:pt x="90" y="8"/>
                    </a:cubicBezTo>
                    <a:cubicBezTo>
                      <a:pt x="83" y="8"/>
                      <a:pt x="77" y="11"/>
                      <a:pt x="74" y="17"/>
                    </a:cubicBezTo>
                    <a:cubicBezTo>
                      <a:pt x="72" y="16"/>
                      <a:pt x="70" y="15"/>
                      <a:pt x="68" y="15"/>
                    </a:cubicBezTo>
                    <a:cubicBezTo>
                      <a:pt x="66" y="6"/>
                      <a:pt x="58" y="0"/>
                      <a:pt x="48" y="1"/>
                    </a:cubicBezTo>
                    <a:cubicBezTo>
                      <a:pt x="39" y="1"/>
                      <a:pt x="31" y="8"/>
                      <a:pt x="29" y="17"/>
                    </a:cubicBezTo>
                    <a:cubicBezTo>
                      <a:pt x="28" y="16"/>
                      <a:pt x="27" y="16"/>
                      <a:pt x="26" y="16"/>
                    </a:cubicBezTo>
                    <a:cubicBezTo>
                      <a:pt x="19" y="16"/>
                      <a:pt x="14" y="22"/>
                      <a:pt x="14" y="29"/>
                    </a:cubicBezTo>
                    <a:cubicBezTo>
                      <a:pt x="13" y="29"/>
                      <a:pt x="13" y="29"/>
                      <a:pt x="12" y="29"/>
                    </a:cubicBezTo>
                    <a:cubicBezTo>
                      <a:pt x="5" y="29"/>
                      <a:pt x="0" y="34"/>
                      <a:pt x="0" y="41"/>
                    </a:cubicBezTo>
                    <a:cubicBezTo>
                      <a:pt x="0" y="48"/>
                      <a:pt x="6" y="53"/>
                      <a:pt x="12" y="53"/>
                    </a:cubicBezTo>
                    <a:cubicBezTo>
                      <a:pt x="12" y="53"/>
                      <a:pt x="12" y="53"/>
                      <a:pt x="12" y="53"/>
                    </a:cubicBezTo>
                    <a:cubicBezTo>
                      <a:pt x="25" y="53"/>
                      <a:pt x="25" y="53"/>
                      <a:pt x="25" y="53"/>
                    </a:cubicBezTo>
                    <a:cubicBezTo>
                      <a:pt x="27" y="49"/>
                      <a:pt x="31" y="47"/>
                      <a:pt x="36" y="47"/>
                    </a:cubicBezTo>
                    <a:cubicBezTo>
                      <a:pt x="36" y="47"/>
                      <a:pt x="36" y="47"/>
                      <a:pt x="36" y="47"/>
                    </a:cubicBezTo>
                    <a:cubicBezTo>
                      <a:pt x="37" y="40"/>
                      <a:pt x="42" y="35"/>
                      <a:pt x="50" y="35"/>
                    </a:cubicBezTo>
                    <a:cubicBezTo>
                      <a:pt x="50" y="35"/>
                      <a:pt x="51" y="35"/>
                      <a:pt x="52" y="35"/>
                    </a:cubicBezTo>
                    <a:cubicBezTo>
                      <a:pt x="54" y="26"/>
                      <a:pt x="62" y="20"/>
                      <a:pt x="72" y="19"/>
                    </a:cubicBezTo>
                    <a:cubicBezTo>
                      <a:pt x="82" y="19"/>
                      <a:pt x="90" y="25"/>
                      <a:pt x="94" y="33"/>
                    </a:cubicBezTo>
                    <a:cubicBezTo>
                      <a:pt x="103" y="35"/>
                      <a:pt x="109" y="43"/>
                      <a:pt x="110" y="53"/>
                    </a:cubicBezTo>
                    <a:cubicBezTo>
                      <a:pt x="110" y="55"/>
                      <a:pt x="110" y="57"/>
                      <a:pt x="109" y="58"/>
                    </a:cubicBezTo>
                    <a:cubicBezTo>
                      <a:pt x="130" y="58"/>
                      <a:pt x="130" y="58"/>
                      <a:pt x="130" y="58"/>
                    </a:cubicBezTo>
                    <a:cubicBezTo>
                      <a:pt x="130" y="58"/>
                      <a:pt x="130" y="58"/>
                      <a:pt x="130" y="58"/>
                    </a:cubicBezTo>
                    <a:cubicBezTo>
                      <a:pt x="136" y="57"/>
                      <a:pt x="141" y="51"/>
                      <a:pt x="141" y="45"/>
                    </a:cubicBezTo>
                    <a:cubicBezTo>
                      <a:pt x="141" y="38"/>
                      <a:pt x="135" y="33"/>
                      <a:pt x="128" y="33"/>
                    </a:cubicBezTo>
                    <a:close/>
                    <a:moveTo>
                      <a:pt x="92" y="37"/>
                    </a:moveTo>
                    <a:cubicBezTo>
                      <a:pt x="90" y="37"/>
                      <a:pt x="90" y="37"/>
                      <a:pt x="90" y="37"/>
                    </a:cubicBezTo>
                    <a:cubicBezTo>
                      <a:pt x="90" y="36"/>
                      <a:pt x="90" y="36"/>
                      <a:pt x="90" y="36"/>
                    </a:cubicBezTo>
                    <a:cubicBezTo>
                      <a:pt x="88" y="28"/>
                      <a:pt x="80" y="23"/>
                      <a:pt x="72" y="23"/>
                    </a:cubicBezTo>
                    <a:cubicBezTo>
                      <a:pt x="64" y="24"/>
                      <a:pt x="57" y="30"/>
                      <a:pt x="55" y="38"/>
                    </a:cubicBezTo>
                    <a:cubicBezTo>
                      <a:pt x="55" y="40"/>
                      <a:pt x="55" y="40"/>
                      <a:pt x="55" y="40"/>
                    </a:cubicBezTo>
                    <a:cubicBezTo>
                      <a:pt x="53" y="39"/>
                      <a:pt x="53" y="39"/>
                      <a:pt x="53" y="39"/>
                    </a:cubicBezTo>
                    <a:cubicBezTo>
                      <a:pt x="52" y="39"/>
                      <a:pt x="51" y="39"/>
                      <a:pt x="50" y="39"/>
                    </a:cubicBezTo>
                    <a:cubicBezTo>
                      <a:pt x="44" y="39"/>
                      <a:pt x="40" y="44"/>
                      <a:pt x="40" y="49"/>
                    </a:cubicBezTo>
                    <a:cubicBezTo>
                      <a:pt x="40" y="52"/>
                      <a:pt x="40" y="52"/>
                      <a:pt x="40" y="52"/>
                    </a:cubicBezTo>
                    <a:cubicBezTo>
                      <a:pt x="37" y="51"/>
                      <a:pt x="37" y="51"/>
                      <a:pt x="37" y="51"/>
                    </a:cubicBezTo>
                    <a:cubicBezTo>
                      <a:pt x="37" y="51"/>
                      <a:pt x="36" y="51"/>
                      <a:pt x="36" y="51"/>
                    </a:cubicBezTo>
                    <a:cubicBezTo>
                      <a:pt x="34" y="51"/>
                      <a:pt x="32" y="52"/>
                      <a:pt x="31" y="53"/>
                    </a:cubicBezTo>
                    <a:cubicBezTo>
                      <a:pt x="60" y="52"/>
                      <a:pt x="60" y="52"/>
                      <a:pt x="60" y="52"/>
                    </a:cubicBezTo>
                    <a:cubicBezTo>
                      <a:pt x="64" y="56"/>
                      <a:pt x="69" y="59"/>
                      <a:pt x="75" y="59"/>
                    </a:cubicBezTo>
                    <a:cubicBezTo>
                      <a:pt x="75" y="59"/>
                      <a:pt x="75" y="59"/>
                      <a:pt x="75" y="59"/>
                    </a:cubicBezTo>
                    <a:cubicBezTo>
                      <a:pt x="105" y="58"/>
                      <a:pt x="105" y="58"/>
                      <a:pt x="105" y="58"/>
                    </a:cubicBezTo>
                    <a:cubicBezTo>
                      <a:pt x="105" y="57"/>
                      <a:pt x="106" y="55"/>
                      <a:pt x="106" y="53"/>
                    </a:cubicBezTo>
                    <a:cubicBezTo>
                      <a:pt x="105" y="45"/>
                      <a:pt x="99" y="38"/>
                      <a:pt x="92" y="37"/>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5" name="Group 113"/>
            <p:cNvGrpSpPr/>
            <p:nvPr/>
          </p:nvGrpSpPr>
          <p:grpSpPr>
            <a:xfrm>
              <a:off x="4295704" y="3262650"/>
              <a:ext cx="179561" cy="191434"/>
              <a:chOff x="4281488" y="3530600"/>
              <a:chExt cx="192087" cy="204788"/>
            </a:xfrm>
          </p:grpSpPr>
          <p:sp>
            <p:nvSpPr>
              <p:cNvPr id="62" name="Freeform: Shape 114"/>
              <p:cNvSpPr>
                <a:spLocks/>
              </p:cNvSpPr>
              <p:nvPr/>
            </p:nvSpPr>
            <p:spPr bwMode="auto">
              <a:xfrm>
                <a:off x="4300538" y="3551238"/>
                <a:ext cx="93663" cy="93663"/>
              </a:xfrm>
              <a:custGeom>
                <a:avLst/>
                <a:gdLst/>
                <a:ahLst/>
                <a:cxnLst>
                  <a:cxn ang="0">
                    <a:pos x="48" y="47"/>
                  </a:cxn>
                  <a:cxn ang="0">
                    <a:pos x="55" y="47"/>
                  </a:cxn>
                  <a:cxn ang="0">
                    <a:pos x="57" y="42"/>
                  </a:cxn>
                  <a:cxn ang="0">
                    <a:pos x="54" y="36"/>
                  </a:cxn>
                  <a:cxn ang="0">
                    <a:pos x="60" y="32"/>
                  </a:cxn>
                  <a:cxn ang="0">
                    <a:pos x="60" y="27"/>
                  </a:cxn>
                  <a:cxn ang="0">
                    <a:pos x="54" y="23"/>
                  </a:cxn>
                  <a:cxn ang="0">
                    <a:pos x="57" y="17"/>
                  </a:cxn>
                  <a:cxn ang="0">
                    <a:pos x="54" y="13"/>
                  </a:cxn>
                  <a:cxn ang="0">
                    <a:pos x="47" y="12"/>
                  </a:cxn>
                  <a:cxn ang="0">
                    <a:pos x="47" y="5"/>
                  </a:cxn>
                  <a:cxn ang="0">
                    <a:pos x="42" y="3"/>
                  </a:cxn>
                  <a:cxn ang="0">
                    <a:pos x="36" y="6"/>
                  </a:cxn>
                  <a:cxn ang="0">
                    <a:pos x="32" y="0"/>
                  </a:cxn>
                  <a:cxn ang="0">
                    <a:pos x="27" y="0"/>
                  </a:cxn>
                  <a:cxn ang="0">
                    <a:pos x="23" y="6"/>
                  </a:cxn>
                  <a:cxn ang="0">
                    <a:pos x="17" y="3"/>
                  </a:cxn>
                  <a:cxn ang="0">
                    <a:pos x="12" y="6"/>
                  </a:cxn>
                  <a:cxn ang="0">
                    <a:pos x="12" y="13"/>
                  </a:cxn>
                  <a:cxn ang="0">
                    <a:pos x="5" y="13"/>
                  </a:cxn>
                  <a:cxn ang="0">
                    <a:pos x="3" y="18"/>
                  </a:cxn>
                  <a:cxn ang="0">
                    <a:pos x="6" y="24"/>
                  </a:cxn>
                  <a:cxn ang="0">
                    <a:pos x="0" y="28"/>
                  </a:cxn>
                  <a:cxn ang="0">
                    <a:pos x="0" y="33"/>
                  </a:cxn>
                  <a:cxn ang="0">
                    <a:pos x="6" y="37"/>
                  </a:cxn>
                  <a:cxn ang="0">
                    <a:pos x="3" y="43"/>
                  </a:cxn>
                  <a:cxn ang="0">
                    <a:pos x="6" y="48"/>
                  </a:cxn>
                  <a:cxn ang="0">
                    <a:pos x="13" y="48"/>
                  </a:cxn>
                  <a:cxn ang="0">
                    <a:pos x="13" y="55"/>
                  </a:cxn>
                  <a:cxn ang="0">
                    <a:pos x="18" y="58"/>
                  </a:cxn>
                  <a:cxn ang="0">
                    <a:pos x="24" y="54"/>
                  </a:cxn>
                  <a:cxn ang="0">
                    <a:pos x="28" y="60"/>
                  </a:cxn>
                  <a:cxn ang="0">
                    <a:pos x="33" y="60"/>
                  </a:cxn>
                  <a:cxn ang="0">
                    <a:pos x="37" y="54"/>
                  </a:cxn>
                  <a:cxn ang="0">
                    <a:pos x="43" y="57"/>
                  </a:cxn>
                  <a:cxn ang="0">
                    <a:pos x="47" y="54"/>
                  </a:cxn>
                  <a:cxn ang="0">
                    <a:pos x="48" y="47"/>
                  </a:cxn>
                  <a:cxn ang="0">
                    <a:pos x="15" y="45"/>
                  </a:cxn>
                  <a:cxn ang="0">
                    <a:pos x="15" y="16"/>
                  </a:cxn>
                  <a:cxn ang="0">
                    <a:pos x="44" y="15"/>
                  </a:cxn>
                  <a:cxn ang="0">
                    <a:pos x="45" y="45"/>
                  </a:cxn>
                  <a:cxn ang="0">
                    <a:pos x="15" y="45"/>
                  </a:cxn>
                </a:cxnLst>
                <a:rect l="0" t="0" r="r" b="b"/>
                <a:pathLst>
                  <a:path w="60" h="60">
                    <a:moveTo>
                      <a:pt x="48" y="47"/>
                    </a:moveTo>
                    <a:cubicBezTo>
                      <a:pt x="50" y="45"/>
                      <a:pt x="53" y="45"/>
                      <a:pt x="55" y="47"/>
                    </a:cubicBezTo>
                    <a:cubicBezTo>
                      <a:pt x="56" y="46"/>
                      <a:pt x="57" y="44"/>
                      <a:pt x="57" y="42"/>
                    </a:cubicBezTo>
                    <a:cubicBezTo>
                      <a:pt x="55" y="41"/>
                      <a:pt x="53" y="39"/>
                      <a:pt x="54" y="36"/>
                    </a:cubicBezTo>
                    <a:cubicBezTo>
                      <a:pt x="55" y="34"/>
                      <a:pt x="57" y="32"/>
                      <a:pt x="60" y="32"/>
                    </a:cubicBezTo>
                    <a:cubicBezTo>
                      <a:pt x="60" y="31"/>
                      <a:pt x="60" y="29"/>
                      <a:pt x="60" y="27"/>
                    </a:cubicBezTo>
                    <a:cubicBezTo>
                      <a:pt x="57" y="28"/>
                      <a:pt x="54" y="26"/>
                      <a:pt x="54" y="23"/>
                    </a:cubicBezTo>
                    <a:cubicBezTo>
                      <a:pt x="53" y="21"/>
                      <a:pt x="54" y="18"/>
                      <a:pt x="57" y="17"/>
                    </a:cubicBezTo>
                    <a:cubicBezTo>
                      <a:pt x="56" y="16"/>
                      <a:pt x="55" y="14"/>
                      <a:pt x="54" y="13"/>
                    </a:cubicBezTo>
                    <a:cubicBezTo>
                      <a:pt x="52" y="14"/>
                      <a:pt x="49" y="14"/>
                      <a:pt x="47" y="12"/>
                    </a:cubicBezTo>
                    <a:cubicBezTo>
                      <a:pt x="45" y="10"/>
                      <a:pt x="45" y="7"/>
                      <a:pt x="47" y="5"/>
                    </a:cubicBezTo>
                    <a:cubicBezTo>
                      <a:pt x="45" y="4"/>
                      <a:pt x="44" y="4"/>
                      <a:pt x="42" y="3"/>
                    </a:cubicBezTo>
                    <a:cubicBezTo>
                      <a:pt x="41" y="5"/>
                      <a:pt x="39" y="7"/>
                      <a:pt x="36" y="6"/>
                    </a:cubicBezTo>
                    <a:cubicBezTo>
                      <a:pt x="33" y="5"/>
                      <a:pt x="32" y="3"/>
                      <a:pt x="32" y="0"/>
                    </a:cubicBezTo>
                    <a:cubicBezTo>
                      <a:pt x="30" y="0"/>
                      <a:pt x="29" y="0"/>
                      <a:pt x="27" y="0"/>
                    </a:cubicBezTo>
                    <a:cubicBezTo>
                      <a:pt x="27" y="3"/>
                      <a:pt x="26" y="6"/>
                      <a:pt x="23" y="6"/>
                    </a:cubicBezTo>
                    <a:cubicBezTo>
                      <a:pt x="21" y="7"/>
                      <a:pt x="18" y="6"/>
                      <a:pt x="17" y="3"/>
                    </a:cubicBezTo>
                    <a:cubicBezTo>
                      <a:pt x="15" y="4"/>
                      <a:pt x="14" y="5"/>
                      <a:pt x="12" y="6"/>
                    </a:cubicBezTo>
                    <a:cubicBezTo>
                      <a:pt x="14" y="8"/>
                      <a:pt x="14" y="11"/>
                      <a:pt x="12" y="13"/>
                    </a:cubicBezTo>
                    <a:cubicBezTo>
                      <a:pt x="10" y="15"/>
                      <a:pt x="7" y="15"/>
                      <a:pt x="5" y="13"/>
                    </a:cubicBezTo>
                    <a:cubicBezTo>
                      <a:pt x="4" y="15"/>
                      <a:pt x="3" y="16"/>
                      <a:pt x="3" y="18"/>
                    </a:cubicBezTo>
                    <a:cubicBezTo>
                      <a:pt x="5" y="19"/>
                      <a:pt x="7" y="21"/>
                      <a:pt x="6" y="24"/>
                    </a:cubicBezTo>
                    <a:cubicBezTo>
                      <a:pt x="5" y="27"/>
                      <a:pt x="3" y="28"/>
                      <a:pt x="0" y="28"/>
                    </a:cubicBezTo>
                    <a:cubicBezTo>
                      <a:pt x="0" y="30"/>
                      <a:pt x="0" y="31"/>
                      <a:pt x="0" y="33"/>
                    </a:cubicBezTo>
                    <a:cubicBezTo>
                      <a:pt x="3" y="33"/>
                      <a:pt x="5" y="34"/>
                      <a:pt x="6" y="37"/>
                    </a:cubicBezTo>
                    <a:cubicBezTo>
                      <a:pt x="7" y="40"/>
                      <a:pt x="5" y="42"/>
                      <a:pt x="3" y="43"/>
                    </a:cubicBezTo>
                    <a:cubicBezTo>
                      <a:pt x="4" y="45"/>
                      <a:pt x="5" y="46"/>
                      <a:pt x="6" y="48"/>
                    </a:cubicBezTo>
                    <a:cubicBezTo>
                      <a:pt x="8" y="46"/>
                      <a:pt x="11" y="46"/>
                      <a:pt x="13" y="48"/>
                    </a:cubicBezTo>
                    <a:cubicBezTo>
                      <a:pt x="15" y="50"/>
                      <a:pt x="15" y="53"/>
                      <a:pt x="13" y="55"/>
                    </a:cubicBezTo>
                    <a:cubicBezTo>
                      <a:pt x="15" y="56"/>
                      <a:pt x="16" y="57"/>
                      <a:pt x="18" y="58"/>
                    </a:cubicBezTo>
                    <a:cubicBezTo>
                      <a:pt x="19" y="55"/>
                      <a:pt x="21" y="54"/>
                      <a:pt x="24" y="54"/>
                    </a:cubicBezTo>
                    <a:cubicBezTo>
                      <a:pt x="26" y="55"/>
                      <a:pt x="28" y="57"/>
                      <a:pt x="28" y="60"/>
                    </a:cubicBezTo>
                    <a:cubicBezTo>
                      <a:pt x="29" y="60"/>
                      <a:pt x="31" y="60"/>
                      <a:pt x="33" y="60"/>
                    </a:cubicBezTo>
                    <a:cubicBezTo>
                      <a:pt x="33" y="57"/>
                      <a:pt x="34" y="55"/>
                      <a:pt x="37" y="54"/>
                    </a:cubicBezTo>
                    <a:cubicBezTo>
                      <a:pt x="39" y="53"/>
                      <a:pt x="42" y="55"/>
                      <a:pt x="43" y="57"/>
                    </a:cubicBezTo>
                    <a:cubicBezTo>
                      <a:pt x="44" y="56"/>
                      <a:pt x="46" y="55"/>
                      <a:pt x="47" y="54"/>
                    </a:cubicBezTo>
                    <a:cubicBezTo>
                      <a:pt x="46" y="52"/>
                      <a:pt x="46" y="49"/>
                      <a:pt x="48" y="47"/>
                    </a:cubicBezTo>
                    <a:close/>
                    <a:moveTo>
                      <a:pt x="15" y="45"/>
                    </a:moveTo>
                    <a:cubicBezTo>
                      <a:pt x="7" y="37"/>
                      <a:pt x="7" y="24"/>
                      <a:pt x="15" y="16"/>
                    </a:cubicBezTo>
                    <a:cubicBezTo>
                      <a:pt x="23" y="7"/>
                      <a:pt x="36" y="7"/>
                      <a:pt x="44" y="15"/>
                    </a:cubicBezTo>
                    <a:cubicBezTo>
                      <a:pt x="53" y="23"/>
                      <a:pt x="53" y="36"/>
                      <a:pt x="45" y="45"/>
                    </a:cubicBezTo>
                    <a:cubicBezTo>
                      <a:pt x="37" y="53"/>
                      <a:pt x="24" y="53"/>
                      <a:pt x="15" y="45"/>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3" name="Freeform: Shape 115"/>
              <p:cNvSpPr>
                <a:spLocks/>
              </p:cNvSpPr>
              <p:nvPr/>
            </p:nvSpPr>
            <p:spPr bwMode="auto">
              <a:xfrm>
                <a:off x="4357688" y="3622675"/>
                <a:ext cx="93663" cy="95250"/>
              </a:xfrm>
              <a:custGeom>
                <a:avLst/>
                <a:gdLst/>
                <a:ahLst/>
                <a:cxnLst>
                  <a:cxn ang="0">
                    <a:pos x="48" y="47"/>
                  </a:cxn>
                  <a:cxn ang="0">
                    <a:pos x="55" y="46"/>
                  </a:cxn>
                  <a:cxn ang="0">
                    <a:pos x="58" y="42"/>
                  </a:cxn>
                  <a:cxn ang="0">
                    <a:pos x="54" y="36"/>
                  </a:cxn>
                  <a:cxn ang="0">
                    <a:pos x="60" y="32"/>
                  </a:cxn>
                  <a:cxn ang="0">
                    <a:pos x="60" y="26"/>
                  </a:cxn>
                  <a:cxn ang="0">
                    <a:pos x="54" y="23"/>
                  </a:cxn>
                  <a:cxn ang="0">
                    <a:pos x="57" y="17"/>
                  </a:cxn>
                  <a:cxn ang="0">
                    <a:pos x="54" y="12"/>
                  </a:cxn>
                  <a:cxn ang="0">
                    <a:pos x="47" y="12"/>
                  </a:cxn>
                  <a:cxn ang="0">
                    <a:pos x="47" y="5"/>
                  </a:cxn>
                  <a:cxn ang="0">
                    <a:pos x="42" y="2"/>
                  </a:cxn>
                  <a:cxn ang="0">
                    <a:pos x="36" y="5"/>
                  </a:cxn>
                  <a:cxn ang="0">
                    <a:pos x="32" y="0"/>
                  </a:cxn>
                  <a:cxn ang="0">
                    <a:pos x="27" y="0"/>
                  </a:cxn>
                  <a:cxn ang="0">
                    <a:pos x="23" y="6"/>
                  </a:cxn>
                  <a:cxn ang="0">
                    <a:pos x="17" y="3"/>
                  </a:cxn>
                  <a:cxn ang="0">
                    <a:pos x="13" y="5"/>
                  </a:cxn>
                  <a:cxn ang="0">
                    <a:pos x="12" y="12"/>
                  </a:cxn>
                  <a:cxn ang="0">
                    <a:pos x="5" y="13"/>
                  </a:cxn>
                  <a:cxn ang="0">
                    <a:pos x="3" y="17"/>
                  </a:cxn>
                  <a:cxn ang="0">
                    <a:pos x="6" y="23"/>
                  </a:cxn>
                  <a:cxn ang="0">
                    <a:pos x="0" y="27"/>
                  </a:cxn>
                  <a:cxn ang="0">
                    <a:pos x="0" y="33"/>
                  </a:cxn>
                  <a:cxn ang="0">
                    <a:pos x="6" y="36"/>
                  </a:cxn>
                  <a:cxn ang="0">
                    <a:pos x="3" y="43"/>
                  </a:cxn>
                  <a:cxn ang="0">
                    <a:pos x="6" y="47"/>
                  </a:cxn>
                  <a:cxn ang="0">
                    <a:pos x="13" y="47"/>
                  </a:cxn>
                  <a:cxn ang="0">
                    <a:pos x="13" y="54"/>
                  </a:cxn>
                  <a:cxn ang="0">
                    <a:pos x="18" y="57"/>
                  </a:cxn>
                  <a:cxn ang="0">
                    <a:pos x="24" y="54"/>
                  </a:cxn>
                  <a:cxn ang="0">
                    <a:pos x="28" y="59"/>
                  </a:cxn>
                  <a:cxn ang="0">
                    <a:pos x="33" y="59"/>
                  </a:cxn>
                  <a:cxn ang="0">
                    <a:pos x="37" y="53"/>
                  </a:cxn>
                  <a:cxn ang="0">
                    <a:pos x="43" y="57"/>
                  </a:cxn>
                  <a:cxn ang="0">
                    <a:pos x="48" y="54"/>
                  </a:cxn>
                  <a:cxn ang="0">
                    <a:pos x="48" y="47"/>
                  </a:cxn>
                  <a:cxn ang="0">
                    <a:pos x="16" y="45"/>
                  </a:cxn>
                  <a:cxn ang="0">
                    <a:pos x="15" y="15"/>
                  </a:cxn>
                  <a:cxn ang="0">
                    <a:pos x="45" y="14"/>
                  </a:cxn>
                  <a:cxn ang="0">
                    <a:pos x="45" y="44"/>
                  </a:cxn>
                  <a:cxn ang="0">
                    <a:pos x="16" y="45"/>
                  </a:cxn>
                </a:cxnLst>
                <a:rect l="0" t="0" r="r" b="b"/>
                <a:pathLst>
                  <a:path w="60" h="60">
                    <a:moveTo>
                      <a:pt x="48" y="47"/>
                    </a:moveTo>
                    <a:cubicBezTo>
                      <a:pt x="50" y="45"/>
                      <a:pt x="53" y="45"/>
                      <a:pt x="55" y="46"/>
                    </a:cubicBezTo>
                    <a:cubicBezTo>
                      <a:pt x="56" y="45"/>
                      <a:pt x="57" y="43"/>
                      <a:pt x="58" y="42"/>
                    </a:cubicBezTo>
                    <a:cubicBezTo>
                      <a:pt x="55" y="41"/>
                      <a:pt x="54" y="38"/>
                      <a:pt x="54" y="36"/>
                    </a:cubicBezTo>
                    <a:cubicBezTo>
                      <a:pt x="55" y="33"/>
                      <a:pt x="57" y="31"/>
                      <a:pt x="60" y="32"/>
                    </a:cubicBezTo>
                    <a:cubicBezTo>
                      <a:pt x="60" y="30"/>
                      <a:pt x="60" y="28"/>
                      <a:pt x="60" y="26"/>
                    </a:cubicBezTo>
                    <a:cubicBezTo>
                      <a:pt x="57" y="27"/>
                      <a:pt x="55" y="25"/>
                      <a:pt x="54" y="23"/>
                    </a:cubicBezTo>
                    <a:cubicBezTo>
                      <a:pt x="53" y="20"/>
                      <a:pt x="55" y="17"/>
                      <a:pt x="57" y="17"/>
                    </a:cubicBezTo>
                    <a:cubicBezTo>
                      <a:pt x="56" y="15"/>
                      <a:pt x="55" y="13"/>
                      <a:pt x="54" y="12"/>
                    </a:cubicBezTo>
                    <a:cubicBezTo>
                      <a:pt x="52" y="14"/>
                      <a:pt x="49" y="14"/>
                      <a:pt x="47" y="12"/>
                    </a:cubicBezTo>
                    <a:cubicBezTo>
                      <a:pt x="46" y="10"/>
                      <a:pt x="45" y="7"/>
                      <a:pt x="47" y="5"/>
                    </a:cubicBezTo>
                    <a:cubicBezTo>
                      <a:pt x="46" y="4"/>
                      <a:pt x="44" y="3"/>
                      <a:pt x="42" y="2"/>
                    </a:cubicBezTo>
                    <a:cubicBezTo>
                      <a:pt x="42" y="5"/>
                      <a:pt x="39" y="6"/>
                      <a:pt x="36" y="5"/>
                    </a:cubicBezTo>
                    <a:cubicBezTo>
                      <a:pt x="34" y="5"/>
                      <a:pt x="32" y="2"/>
                      <a:pt x="32" y="0"/>
                    </a:cubicBezTo>
                    <a:cubicBezTo>
                      <a:pt x="31" y="0"/>
                      <a:pt x="29" y="0"/>
                      <a:pt x="27" y="0"/>
                    </a:cubicBezTo>
                    <a:cubicBezTo>
                      <a:pt x="28" y="2"/>
                      <a:pt x="26" y="5"/>
                      <a:pt x="23" y="6"/>
                    </a:cubicBezTo>
                    <a:cubicBezTo>
                      <a:pt x="21" y="6"/>
                      <a:pt x="18" y="5"/>
                      <a:pt x="17" y="3"/>
                    </a:cubicBezTo>
                    <a:cubicBezTo>
                      <a:pt x="16" y="3"/>
                      <a:pt x="14" y="4"/>
                      <a:pt x="13" y="5"/>
                    </a:cubicBezTo>
                    <a:cubicBezTo>
                      <a:pt x="14" y="7"/>
                      <a:pt x="14" y="10"/>
                      <a:pt x="12" y="12"/>
                    </a:cubicBezTo>
                    <a:cubicBezTo>
                      <a:pt x="11" y="14"/>
                      <a:pt x="7" y="14"/>
                      <a:pt x="5" y="13"/>
                    </a:cubicBezTo>
                    <a:cubicBezTo>
                      <a:pt x="4" y="14"/>
                      <a:pt x="4" y="16"/>
                      <a:pt x="3" y="17"/>
                    </a:cubicBezTo>
                    <a:cubicBezTo>
                      <a:pt x="5" y="18"/>
                      <a:pt x="7" y="21"/>
                      <a:pt x="6" y="23"/>
                    </a:cubicBezTo>
                    <a:cubicBezTo>
                      <a:pt x="5" y="26"/>
                      <a:pt x="3" y="28"/>
                      <a:pt x="0" y="27"/>
                    </a:cubicBezTo>
                    <a:cubicBezTo>
                      <a:pt x="0" y="29"/>
                      <a:pt x="0" y="31"/>
                      <a:pt x="0" y="33"/>
                    </a:cubicBezTo>
                    <a:cubicBezTo>
                      <a:pt x="3" y="32"/>
                      <a:pt x="6" y="34"/>
                      <a:pt x="6" y="36"/>
                    </a:cubicBezTo>
                    <a:cubicBezTo>
                      <a:pt x="7" y="39"/>
                      <a:pt x="6" y="42"/>
                      <a:pt x="3" y="43"/>
                    </a:cubicBezTo>
                    <a:cubicBezTo>
                      <a:pt x="4" y="44"/>
                      <a:pt x="5" y="46"/>
                      <a:pt x="6" y="47"/>
                    </a:cubicBezTo>
                    <a:cubicBezTo>
                      <a:pt x="8" y="45"/>
                      <a:pt x="11" y="45"/>
                      <a:pt x="13" y="47"/>
                    </a:cubicBezTo>
                    <a:cubicBezTo>
                      <a:pt x="15" y="49"/>
                      <a:pt x="15" y="52"/>
                      <a:pt x="13" y="54"/>
                    </a:cubicBezTo>
                    <a:cubicBezTo>
                      <a:pt x="15" y="55"/>
                      <a:pt x="16" y="56"/>
                      <a:pt x="18" y="57"/>
                    </a:cubicBezTo>
                    <a:cubicBezTo>
                      <a:pt x="19" y="54"/>
                      <a:pt x="21" y="53"/>
                      <a:pt x="24" y="54"/>
                    </a:cubicBezTo>
                    <a:cubicBezTo>
                      <a:pt x="27" y="54"/>
                      <a:pt x="28" y="57"/>
                      <a:pt x="28" y="59"/>
                    </a:cubicBezTo>
                    <a:cubicBezTo>
                      <a:pt x="30" y="60"/>
                      <a:pt x="32" y="59"/>
                      <a:pt x="33" y="59"/>
                    </a:cubicBezTo>
                    <a:cubicBezTo>
                      <a:pt x="33" y="57"/>
                      <a:pt x="34" y="54"/>
                      <a:pt x="37" y="53"/>
                    </a:cubicBezTo>
                    <a:cubicBezTo>
                      <a:pt x="40" y="53"/>
                      <a:pt x="42" y="54"/>
                      <a:pt x="43" y="57"/>
                    </a:cubicBezTo>
                    <a:cubicBezTo>
                      <a:pt x="45" y="56"/>
                      <a:pt x="46" y="55"/>
                      <a:pt x="48" y="54"/>
                    </a:cubicBezTo>
                    <a:cubicBezTo>
                      <a:pt x="46" y="52"/>
                      <a:pt x="46" y="49"/>
                      <a:pt x="48" y="47"/>
                    </a:cubicBezTo>
                    <a:close/>
                    <a:moveTo>
                      <a:pt x="16" y="45"/>
                    </a:moveTo>
                    <a:cubicBezTo>
                      <a:pt x="7" y="36"/>
                      <a:pt x="7" y="23"/>
                      <a:pt x="15" y="15"/>
                    </a:cubicBezTo>
                    <a:cubicBezTo>
                      <a:pt x="23" y="7"/>
                      <a:pt x="36" y="6"/>
                      <a:pt x="45" y="14"/>
                    </a:cubicBezTo>
                    <a:cubicBezTo>
                      <a:pt x="53" y="23"/>
                      <a:pt x="53" y="36"/>
                      <a:pt x="45" y="44"/>
                    </a:cubicBezTo>
                    <a:cubicBezTo>
                      <a:pt x="37" y="52"/>
                      <a:pt x="24" y="53"/>
                      <a:pt x="16" y="45"/>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Freeform: Shape 116"/>
              <p:cNvSpPr>
                <a:spLocks/>
              </p:cNvSpPr>
              <p:nvPr/>
            </p:nvSpPr>
            <p:spPr bwMode="auto">
              <a:xfrm>
                <a:off x="4340225" y="3643313"/>
                <a:ext cx="133350" cy="92075"/>
              </a:xfrm>
              <a:custGeom>
                <a:avLst/>
                <a:gdLst/>
                <a:ahLst/>
                <a:cxnLst>
                  <a:cxn ang="0">
                    <a:pos x="41" y="58"/>
                  </a:cxn>
                  <a:cxn ang="0">
                    <a:pos x="82" y="22"/>
                  </a:cxn>
                  <a:cxn ang="0">
                    <a:pos x="85" y="22"/>
                  </a:cxn>
                  <a:cxn ang="0">
                    <a:pos x="82" y="0"/>
                  </a:cxn>
                  <a:cxn ang="0">
                    <a:pos x="76" y="22"/>
                  </a:cxn>
                  <a:cxn ang="0">
                    <a:pos x="78" y="22"/>
                  </a:cxn>
                  <a:cxn ang="0">
                    <a:pos x="68" y="43"/>
                  </a:cxn>
                  <a:cxn ang="0">
                    <a:pos x="41" y="54"/>
                  </a:cxn>
                  <a:cxn ang="0">
                    <a:pos x="15" y="43"/>
                  </a:cxn>
                  <a:cxn ang="0">
                    <a:pos x="4" y="16"/>
                  </a:cxn>
                  <a:cxn ang="0">
                    <a:pos x="0" y="16"/>
                  </a:cxn>
                  <a:cxn ang="0">
                    <a:pos x="41" y="58"/>
                  </a:cxn>
                </a:cxnLst>
                <a:rect l="0" t="0" r="r" b="b"/>
                <a:pathLst>
                  <a:path w="85" h="58">
                    <a:moveTo>
                      <a:pt x="41" y="58"/>
                    </a:moveTo>
                    <a:cubicBezTo>
                      <a:pt x="62" y="58"/>
                      <a:pt x="79" y="42"/>
                      <a:pt x="82" y="22"/>
                    </a:cubicBezTo>
                    <a:cubicBezTo>
                      <a:pt x="85" y="22"/>
                      <a:pt x="85" y="22"/>
                      <a:pt x="85" y="22"/>
                    </a:cubicBezTo>
                    <a:cubicBezTo>
                      <a:pt x="82" y="0"/>
                      <a:pt x="82" y="0"/>
                      <a:pt x="82" y="0"/>
                    </a:cubicBezTo>
                    <a:cubicBezTo>
                      <a:pt x="76" y="22"/>
                      <a:pt x="76" y="22"/>
                      <a:pt x="76" y="22"/>
                    </a:cubicBezTo>
                    <a:cubicBezTo>
                      <a:pt x="78" y="22"/>
                      <a:pt x="78" y="22"/>
                      <a:pt x="78" y="22"/>
                    </a:cubicBezTo>
                    <a:cubicBezTo>
                      <a:pt x="77" y="30"/>
                      <a:pt x="73" y="37"/>
                      <a:pt x="68" y="43"/>
                    </a:cubicBezTo>
                    <a:cubicBezTo>
                      <a:pt x="61" y="49"/>
                      <a:pt x="52" y="54"/>
                      <a:pt x="41" y="54"/>
                    </a:cubicBezTo>
                    <a:cubicBezTo>
                      <a:pt x="31" y="54"/>
                      <a:pt x="22" y="49"/>
                      <a:pt x="15" y="43"/>
                    </a:cubicBezTo>
                    <a:cubicBezTo>
                      <a:pt x="8" y="36"/>
                      <a:pt x="4" y="27"/>
                      <a:pt x="4" y="16"/>
                    </a:cubicBezTo>
                    <a:cubicBezTo>
                      <a:pt x="0" y="16"/>
                      <a:pt x="0" y="16"/>
                      <a:pt x="0" y="16"/>
                    </a:cubicBezTo>
                    <a:cubicBezTo>
                      <a:pt x="0" y="39"/>
                      <a:pt x="19" y="58"/>
                      <a:pt x="41" y="58"/>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Freeform: Shape 117"/>
              <p:cNvSpPr>
                <a:spLocks/>
              </p:cNvSpPr>
              <p:nvPr/>
            </p:nvSpPr>
            <p:spPr bwMode="auto">
              <a:xfrm>
                <a:off x="4281488" y="3530600"/>
                <a:ext cx="88900" cy="133350"/>
              </a:xfrm>
              <a:custGeom>
                <a:avLst/>
                <a:gdLst/>
                <a:ahLst/>
                <a:cxnLst>
                  <a:cxn ang="0">
                    <a:pos x="0" y="44"/>
                  </a:cxn>
                  <a:cxn ang="0">
                    <a:pos x="35" y="3"/>
                  </a:cxn>
                  <a:cxn ang="0">
                    <a:pos x="35" y="0"/>
                  </a:cxn>
                  <a:cxn ang="0">
                    <a:pos x="57" y="3"/>
                  </a:cxn>
                  <a:cxn ang="0">
                    <a:pos x="36" y="8"/>
                  </a:cxn>
                  <a:cxn ang="0">
                    <a:pos x="35" y="7"/>
                  </a:cxn>
                  <a:cxn ang="0">
                    <a:pos x="15" y="17"/>
                  </a:cxn>
                  <a:cxn ang="0">
                    <a:pos x="4" y="44"/>
                  </a:cxn>
                  <a:cxn ang="0">
                    <a:pos x="15" y="70"/>
                  </a:cxn>
                  <a:cxn ang="0">
                    <a:pos x="42" y="81"/>
                  </a:cxn>
                  <a:cxn ang="0">
                    <a:pos x="42" y="85"/>
                  </a:cxn>
                  <a:cxn ang="0">
                    <a:pos x="0" y="44"/>
                  </a:cxn>
                </a:cxnLst>
                <a:rect l="0" t="0" r="r" b="b"/>
                <a:pathLst>
                  <a:path w="57" h="85">
                    <a:moveTo>
                      <a:pt x="0" y="44"/>
                    </a:moveTo>
                    <a:cubicBezTo>
                      <a:pt x="0" y="23"/>
                      <a:pt x="15" y="5"/>
                      <a:pt x="35" y="3"/>
                    </a:cubicBezTo>
                    <a:cubicBezTo>
                      <a:pt x="35" y="0"/>
                      <a:pt x="35" y="0"/>
                      <a:pt x="35" y="0"/>
                    </a:cubicBezTo>
                    <a:cubicBezTo>
                      <a:pt x="57" y="3"/>
                      <a:pt x="57" y="3"/>
                      <a:pt x="57" y="3"/>
                    </a:cubicBezTo>
                    <a:cubicBezTo>
                      <a:pt x="36" y="8"/>
                      <a:pt x="36" y="8"/>
                      <a:pt x="36" y="8"/>
                    </a:cubicBezTo>
                    <a:cubicBezTo>
                      <a:pt x="35" y="7"/>
                      <a:pt x="35" y="7"/>
                      <a:pt x="35" y="7"/>
                    </a:cubicBezTo>
                    <a:cubicBezTo>
                      <a:pt x="27" y="8"/>
                      <a:pt x="20" y="12"/>
                      <a:pt x="15" y="17"/>
                    </a:cubicBezTo>
                    <a:cubicBezTo>
                      <a:pt x="8" y="24"/>
                      <a:pt x="4" y="33"/>
                      <a:pt x="4" y="44"/>
                    </a:cubicBezTo>
                    <a:cubicBezTo>
                      <a:pt x="4" y="54"/>
                      <a:pt x="8" y="63"/>
                      <a:pt x="15" y="70"/>
                    </a:cubicBezTo>
                    <a:cubicBezTo>
                      <a:pt x="22" y="77"/>
                      <a:pt x="31" y="81"/>
                      <a:pt x="42" y="81"/>
                    </a:cubicBezTo>
                    <a:cubicBezTo>
                      <a:pt x="42" y="85"/>
                      <a:pt x="42" y="85"/>
                      <a:pt x="42" y="85"/>
                    </a:cubicBezTo>
                    <a:cubicBezTo>
                      <a:pt x="19" y="85"/>
                      <a:pt x="0" y="67"/>
                      <a:pt x="0" y="44"/>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6" name="Group 183"/>
            <p:cNvGrpSpPr/>
            <p:nvPr/>
          </p:nvGrpSpPr>
          <p:grpSpPr>
            <a:xfrm>
              <a:off x="4605853" y="1832097"/>
              <a:ext cx="265632" cy="197369"/>
              <a:chOff x="4613275" y="2000250"/>
              <a:chExt cx="284163" cy="211138"/>
            </a:xfrm>
          </p:grpSpPr>
          <p:sp>
            <p:nvSpPr>
              <p:cNvPr id="59" name="Freeform: Shape 184"/>
              <p:cNvSpPr>
                <a:spLocks/>
              </p:cNvSpPr>
              <p:nvPr/>
            </p:nvSpPr>
            <p:spPr bwMode="auto">
              <a:xfrm>
                <a:off x="4613275" y="2000250"/>
                <a:ext cx="212725" cy="141288"/>
              </a:xfrm>
              <a:custGeom>
                <a:avLst/>
                <a:gdLst/>
                <a:ahLst/>
                <a:cxnLst>
                  <a:cxn ang="0">
                    <a:pos x="132" y="0"/>
                  </a:cxn>
                  <a:cxn ang="0">
                    <a:pos x="4" y="0"/>
                  </a:cxn>
                  <a:cxn ang="0">
                    <a:pos x="0" y="5"/>
                  </a:cxn>
                  <a:cxn ang="0">
                    <a:pos x="0" y="70"/>
                  </a:cxn>
                  <a:cxn ang="0">
                    <a:pos x="4" y="74"/>
                  </a:cxn>
                  <a:cxn ang="0">
                    <a:pos x="60" y="74"/>
                  </a:cxn>
                  <a:cxn ang="0">
                    <a:pos x="60" y="83"/>
                  </a:cxn>
                  <a:cxn ang="0">
                    <a:pos x="60" y="84"/>
                  </a:cxn>
                  <a:cxn ang="0">
                    <a:pos x="49" y="87"/>
                  </a:cxn>
                  <a:cxn ang="0">
                    <a:pos x="68" y="90"/>
                  </a:cxn>
                  <a:cxn ang="0">
                    <a:pos x="87" y="87"/>
                  </a:cxn>
                  <a:cxn ang="0">
                    <a:pos x="76" y="84"/>
                  </a:cxn>
                  <a:cxn ang="0">
                    <a:pos x="76" y="83"/>
                  </a:cxn>
                  <a:cxn ang="0">
                    <a:pos x="76" y="74"/>
                  </a:cxn>
                  <a:cxn ang="0">
                    <a:pos x="132" y="74"/>
                  </a:cxn>
                  <a:cxn ang="0">
                    <a:pos x="136" y="70"/>
                  </a:cxn>
                  <a:cxn ang="0">
                    <a:pos x="136" y="5"/>
                  </a:cxn>
                  <a:cxn ang="0">
                    <a:pos x="132" y="0"/>
                  </a:cxn>
                  <a:cxn ang="0">
                    <a:pos x="132" y="65"/>
                  </a:cxn>
                  <a:cxn ang="0">
                    <a:pos x="128" y="69"/>
                  </a:cxn>
                  <a:cxn ang="0">
                    <a:pos x="8" y="69"/>
                  </a:cxn>
                  <a:cxn ang="0">
                    <a:pos x="4" y="65"/>
                  </a:cxn>
                  <a:cxn ang="0">
                    <a:pos x="4" y="9"/>
                  </a:cxn>
                  <a:cxn ang="0">
                    <a:pos x="8" y="5"/>
                  </a:cxn>
                  <a:cxn ang="0">
                    <a:pos x="128" y="5"/>
                  </a:cxn>
                  <a:cxn ang="0">
                    <a:pos x="132" y="9"/>
                  </a:cxn>
                  <a:cxn ang="0">
                    <a:pos x="132" y="65"/>
                  </a:cxn>
                </a:cxnLst>
                <a:rect l="0" t="0" r="r" b="b"/>
                <a:pathLst>
                  <a:path w="136" h="90">
                    <a:moveTo>
                      <a:pt x="132" y="0"/>
                    </a:moveTo>
                    <a:cubicBezTo>
                      <a:pt x="4" y="0"/>
                      <a:pt x="4" y="0"/>
                      <a:pt x="4" y="0"/>
                    </a:cubicBezTo>
                    <a:cubicBezTo>
                      <a:pt x="2" y="0"/>
                      <a:pt x="0" y="2"/>
                      <a:pt x="0" y="5"/>
                    </a:cubicBezTo>
                    <a:cubicBezTo>
                      <a:pt x="0" y="70"/>
                      <a:pt x="0" y="70"/>
                      <a:pt x="0" y="70"/>
                    </a:cubicBezTo>
                    <a:cubicBezTo>
                      <a:pt x="0" y="72"/>
                      <a:pt x="2" y="74"/>
                      <a:pt x="4" y="74"/>
                    </a:cubicBezTo>
                    <a:cubicBezTo>
                      <a:pt x="60" y="74"/>
                      <a:pt x="60" y="74"/>
                      <a:pt x="60" y="74"/>
                    </a:cubicBezTo>
                    <a:cubicBezTo>
                      <a:pt x="60" y="83"/>
                      <a:pt x="60" y="83"/>
                      <a:pt x="60" y="83"/>
                    </a:cubicBezTo>
                    <a:cubicBezTo>
                      <a:pt x="60" y="83"/>
                      <a:pt x="60" y="84"/>
                      <a:pt x="60" y="84"/>
                    </a:cubicBezTo>
                    <a:cubicBezTo>
                      <a:pt x="54" y="84"/>
                      <a:pt x="49" y="86"/>
                      <a:pt x="49" y="87"/>
                    </a:cubicBezTo>
                    <a:cubicBezTo>
                      <a:pt x="49" y="89"/>
                      <a:pt x="58" y="90"/>
                      <a:pt x="68" y="90"/>
                    </a:cubicBezTo>
                    <a:cubicBezTo>
                      <a:pt x="79" y="90"/>
                      <a:pt x="87" y="89"/>
                      <a:pt x="87" y="87"/>
                    </a:cubicBezTo>
                    <a:cubicBezTo>
                      <a:pt x="87" y="86"/>
                      <a:pt x="83" y="84"/>
                      <a:pt x="76" y="84"/>
                    </a:cubicBezTo>
                    <a:cubicBezTo>
                      <a:pt x="76" y="84"/>
                      <a:pt x="76" y="83"/>
                      <a:pt x="76" y="83"/>
                    </a:cubicBezTo>
                    <a:cubicBezTo>
                      <a:pt x="76" y="74"/>
                      <a:pt x="76" y="74"/>
                      <a:pt x="76" y="74"/>
                    </a:cubicBezTo>
                    <a:cubicBezTo>
                      <a:pt x="132" y="74"/>
                      <a:pt x="132" y="74"/>
                      <a:pt x="132" y="74"/>
                    </a:cubicBezTo>
                    <a:cubicBezTo>
                      <a:pt x="134" y="74"/>
                      <a:pt x="136" y="72"/>
                      <a:pt x="136" y="70"/>
                    </a:cubicBezTo>
                    <a:cubicBezTo>
                      <a:pt x="136" y="5"/>
                      <a:pt x="136" y="5"/>
                      <a:pt x="136" y="5"/>
                    </a:cubicBezTo>
                    <a:cubicBezTo>
                      <a:pt x="136" y="2"/>
                      <a:pt x="134" y="0"/>
                      <a:pt x="132" y="0"/>
                    </a:cubicBezTo>
                    <a:close/>
                    <a:moveTo>
                      <a:pt x="132" y="65"/>
                    </a:moveTo>
                    <a:cubicBezTo>
                      <a:pt x="132" y="67"/>
                      <a:pt x="130" y="69"/>
                      <a:pt x="128" y="69"/>
                    </a:cubicBezTo>
                    <a:cubicBezTo>
                      <a:pt x="8" y="69"/>
                      <a:pt x="8" y="69"/>
                      <a:pt x="8" y="69"/>
                    </a:cubicBezTo>
                    <a:cubicBezTo>
                      <a:pt x="6" y="69"/>
                      <a:pt x="4" y="67"/>
                      <a:pt x="4" y="65"/>
                    </a:cubicBezTo>
                    <a:cubicBezTo>
                      <a:pt x="4" y="9"/>
                      <a:pt x="4" y="9"/>
                      <a:pt x="4" y="9"/>
                    </a:cubicBezTo>
                    <a:cubicBezTo>
                      <a:pt x="4" y="7"/>
                      <a:pt x="6" y="5"/>
                      <a:pt x="8" y="5"/>
                    </a:cubicBezTo>
                    <a:cubicBezTo>
                      <a:pt x="128" y="5"/>
                      <a:pt x="128" y="5"/>
                      <a:pt x="128" y="5"/>
                    </a:cubicBezTo>
                    <a:cubicBezTo>
                      <a:pt x="130" y="5"/>
                      <a:pt x="132" y="7"/>
                      <a:pt x="132" y="9"/>
                    </a:cubicBezTo>
                    <a:lnTo>
                      <a:pt x="132" y="65"/>
                    </a:ln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0" name="Freeform: Shape 185"/>
              <p:cNvSpPr>
                <a:spLocks/>
              </p:cNvSpPr>
              <p:nvPr/>
            </p:nvSpPr>
            <p:spPr bwMode="auto">
              <a:xfrm>
                <a:off x="4835525" y="2024063"/>
                <a:ext cx="61913" cy="117475"/>
              </a:xfrm>
              <a:custGeom>
                <a:avLst/>
                <a:gdLst/>
                <a:ahLst/>
                <a:cxnLst>
                  <a:cxn ang="0">
                    <a:pos x="35" y="0"/>
                  </a:cxn>
                  <a:cxn ang="0">
                    <a:pos x="4" y="0"/>
                  </a:cxn>
                  <a:cxn ang="0">
                    <a:pos x="0" y="4"/>
                  </a:cxn>
                  <a:cxn ang="0">
                    <a:pos x="0" y="71"/>
                  </a:cxn>
                  <a:cxn ang="0">
                    <a:pos x="4" y="75"/>
                  </a:cxn>
                  <a:cxn ang="0">
                    <a:pos x="35" y="75"/>
                  </a:cxn>
                  <a:cxn ang="0">
                    <a:pos x="39" y="71"/>
                  </a:cxn>
                  <a:cxn ang="0">
                    <a:pos x="39" y="4"/>
                  </a:cxn>
                  <a:cxn ang="0">
                    <a:pos x="35" y="0"/>
                  </a:cxn>
                  <a:cxn ang="0">
                    <a:pos x="33" y="44"/>
                  </a:cxn>
                  <a:cxn ang="0">
                    <a:pos x="29" y="48"/>
                  </a:cxn>
                  <a:cxn ang="0">
                    <a:pos x="26" y="44"/>
                  </a:cxn>
                  <a:cxn ang="0">
                    <a:pos x="26" y="42"/>
                  </a:cxn>
                  <a:cxn ang="0">
                    <a:pos x="29" y="39"/>
                  </a:cxn>
                  <a:cxn ang="0">
                    <a:pos x="33" y="42"/>
                  </a:cxn>
                  <a:cxn ang="0">
                    <a:pos x="33" y="44"/>
                  </a:cxn>
                  <a:cxn ang="0">
                    <a:pos x="32" y="31"/>
                  </a:cxn>
                  <a:cxn ang="0">
                    <a:pos x="6" y="31"/>
                  </a:cxn>
                  <a:cxn ang="0">
                    <a:pos x="4" y="29"/>
                  </a:cxn>
                  <a:cxn ang="0">
                    <a:pos x="6" y="28"/>
                  </a:cxn>
                  <a:cxn ang="0">
                    <a:pos x="32" y="28"/>
                  </a:cxn>
                  <a:cxn ang="0">
                    <a:pos x="34" y="29"/>
                  </a:cxn>
                  <a:cxn ang="0">
                    <a:pos x="32" y="31"/>
                  </a:cxn>
                  <a:cxn ang="0">
                    <a:pos x="32" y="25"/>
                  </a:cxn>
                  <a:cxn ang="0">
                    <a:pos x="6" y="25"/>
                  </a:cxn>
                  <a:cxn ang="0">
                    <a:pos x="4" y="23"/>
                  </a:cxn>
                  <a:cxn ang="0">
                    <a:pos x="6" y="21"/>
                  </a:cxn>
                  <a:cxn ang="0">
                    <a:pos x="32" y="21"/>
                  </a:cxn>
                  <a:cxn ang="0">
                    <a:pos x="34" y="23"/>
                  </a:cxn>
                  <a:cxn ang="0">
                    <a:pos x="32" y="25"/>
                  </a:cxn>
                  <a:cxn ang="0">
                    <a:pos x="32" y="18"/>
                  </a:cxn>
                  <a:cxn ang="0">
                    <a:pos x="6" y="18"/>
                  </a:cxn>
                  <a:cxn ang="0">
                    <a:pos x="4" y="16"/>
                  </a:cxn>
                  <a:cxn ang="0">
                    <a:pos x="6" y="14"/>
                  </a:cxn>
                  <a:cxn ang="0">
                    <a:pos x="32" y="14"/>
                  </a:cxn>
                  <a:cxn ang="0">
                    <a:pos x="34" y="16"/>
                  </a:cxn>
                  <a:cxn ang="0">
                    <a:pos x="32" y="18"/>
                  </a:cxn>
                  <a:cxn ang="0">
                    <a:pos x="32" y="12"/>
                  </a:cxn>
                  <a:cxn ang="0">
                    <a:pos x="6" y="12"/>
                  </a:cxn>
                  <a:cxn ang="0">
                    <a:pos x="4" y="10"/>
                  </a:cxn>
                  <a:cxn ang="0">
                    <a:pos x="6" y="8"/>
                  </a:cxn>
                  <a:cxn ang="0">
                    <a:pos x="32" y="8"/>
                  </a:cxn>
                  <a:cxn ang="0">
                    <a:pos x="34" y="10"/>
                  </a:cxn>
                  <a:cxn ang="0">
                    <a:pos x="32" y="12"/>
                  </a:cxn>
                </a:cxnLst>
                <a:rect l="0" t="0" r="r" b="b"/>
                <a:pathLst>
                  <a:path w="39" h="75">
                    <a:moveTo>
                      <a:pt x="35" y="0"/>
                    </a:moveTo>
                    <a:cubicBezTo>
                      <a:pt x="4" y="0"/>
                      <a:pt x="4" y="0"/>
                      <a:pt x="4" y="0"/>
                    </a:cubicBezTo>
                    <a:cubicBezTo>
                      <a:pt x="1" y="0"/>
                      <a:pt x="0" y="2"/>
                      <a:pt x="0" y="4"/>
                    </a:cubicBezTo>
                    <a:cubicBezTo>
                      <a:pt x="0" y="71"/>
                      <a:pt x="0" y="71"/>
                      <a:pt x="0" y="71"/>
                    </a:cubicBezTo>
                    <a:cubicBezTo>
                      <a:pt x="0" y="74"/>
                      <a:pt x="1" y="75"/>
                      <a:pt x="4" y="75"/>
                    </a:cubicBezTo>
                    <a:cubicBezTo>
                      <a:pt x="35" y="75"/>
                      <a:pt x="35" y="75"/>
                      <a:pt x="35" y="75"/>
                    </a:cubicBezTo>
                    <a:cubicBezTo>
                      <a:pt x="37" y="75"/>
                      <a:pt x="39" y="74"/>
                      <a:pt x="39" y="71"/>
                    </a:cubicBezTo>
                    <a:cubicBezTo>
                      <a:pt x="39" y="4"/>
                      <a:pt x="39" y="4"/>
                      <a:pt x="39" y="4"/>
                    </a:cubicBezTo>
                    <a:cubicBezTo>
                      <a:pt x="39" y="2"/>
                      <a:pt x="37" y="0"/>
                      <a:pt x="35" y="0"/>
                    </a:cubicBezTo>
                    <a:close/>
                    <a:moveTo>
                      <a:pt x="33" y="44"/>
                    </a:moveTo>
                    <a:cubicBezTo>
                      <a:pt x="33" y="46"/>
                      <a:pt x="31" y="48"/>
                      <a:pt x="29" y="48"/>
                    </a:cubicBezTo>
                    <a:cubicBezTo>
                      <a:pt x="28" y="48"/>
                      <a:pt x="26" y="46"/>
                      <a:pt x="26" y="44"/>
                    </a:cubicBezTo>
                    <a:cubicBezTo>
                      <a:pt x="26" y="42"/>
                      <a:pt x="26" y="42"/>
                      <a:pt x="26" y="42"/>
                    </a:cubicBezTo>
                    <a:cubicBezTo>
                      <a:pt x="26" y="41"/>
                      <a:pt x="28" y="39"/>
                      <a:pt x="29" y="39"/>
                    </a:cubicBezTo>
                    <a:cubicBezTo>
                      <a:pt x="31" y="39"/>
                      <a:pt x="33" y="41"/>
                      <a:pt x="33" y="42"/>
                    </a:cubicBezTo>
                    <a:lnTo>
                      <a:pt x="33" y="44"/>
                    </a:lnTo>
                    <a:close/>
                    <a:moveTo>
                      <a:pt x="32" y="31"/>
                    </a:moveTo>
                    <a:cubicBezTo>
                      <a:pt x="6" y="31"/>
                      <a:pt x="6" y="31"/>
                      <a:pt x="6" y="31"/>
                    </a:cubicBezTo>
                    <a:cubicBezTo>
                      <a:pt x="5" y="31"/>
                      <a:pt x="4" y="30"/>
                      <a:pt x="4" y="29"/>
                    </a:cubicBezTo>
                    <a:cubicBezTo>
                      <a:pt x="4" y="28"/>
                      <a:pt x="5" y="28"/>
                      <a:pt x="6" y="28"/>
                    </a:cubicBezTo>
                    <a:cubicBezTo>
                      <a:pt x="32" y="28"/>
                      <a:pt x="32" y="28"/>
                      <a:pt x="32" y="28"/>
                    </a:cubicBezTo>
                    <a:cubicBezTo>
                      <a:pt x="33" y="28"/>
                      <a:pt x="34" y="28"/>
                      <a:pt x="34" y="29"/>
                    </a:cubicBezTo>
                    <a:cubicBezTo>
                      <a:pt x="34" y="30"/>
                      <a:pt x="33" y="31"/>
                      <a:pt x="32" y="31"/>
                    </a:cubicBezTo>
                    <a:close/>
                    <a:moveTo>
                      <a:pt x="32" y="25"/>
                    </a:moveTo>
                    <a:cubicBezTo>
                      <a:pt x="6" y="25"/>
                      <a:pt x="6" y="25"/>
                      <a:pt x="6" y="25"/>
                    </a:cubicBezTo>
                    <a:cubicBezTo>
                      <a:pt x="5" y="25"/>
                      <a:pt x="4" y="24"/>
                      <a:pt x="4" y="23"/>
                    </a:cubicBezTo>
                    <a:cubicBezTo>
                      <a:pt x="4" y="22"/>
                      <a:pt x="5" y="21"/>
                      <a:pt x="6" y="21"/>
                    </a:cubicBezTo>
                    <a:cubicBezTo>
                      <a:pt x="32" y="21"/>
                      <a:pt x="32" y="21"/>
                      <a:pt x="32" y="21"/>
                    </a:cubicBezTo>
                    <a:cubicBezTo>
                      <a:pt x="33" y="21"/>
                      <a:pt x="34" y="22"/>
                      <a:pt x="34" y="23"/>
                    </a:cubicBezTo>
                    <a:cubicBezTo>
                      <a:pt x="34" y="24"/>
                      <a:pt x="33" y="25"/>
                      <a:pt x="32" y="25"/>
                    </a:cubicBezTo>
                    <a:close/>
                    <a:moveTo>
                      <a:pt x="32" y="18"/>
                    </a:moveTo>
                    <a:cubicBezTo>
                      <a:pt x="6" y="18"/>
                      <a:pt x="6" y="18"/>
                      <a:pt x="6" y="18"/>
                    </a:cubicBezTo>
                    <a:cubicBezTo>
                      <a:pt x="5" y="18"/>
                      <a:pt x="4" y="17"/>
                      <a:pt x="4" y="16"/>
                    </a:cubicBezTo>
                    <a:cubicBezTo>
                      <a:pt x="4" y="15"/>
                      <a:pt x="5" y="14"/>
                      <a:pt x="6" y="14"/>
                    </a:cubicBezTo>
                    <a:cubicBezTo>
                      <a:pt x="32" y="14"/>
                      <a:pt x="32" y="14"/>
                      <a:pt x="32" y="14"/>
                    </a:cubicBezTo>
                    <a:cubicBezTo>
                      <a:pt x="33" y="14"/>
                      <a:pt x="34" y="15"/>
                      <a:pt x="34" y="16"/>
                    </a:cubicBezTo>
                    <a:cubicBezTo>
                      <a:pt x="34" y="17"/>
                      <a:pt x="33" y="18"/>
                      <a:pt x="32" y="18"/>
                    </a:cubicBezTo>
                    <a:close/>
                    <a:moveTo>
                      <a:pt x="32" y="12"/>
                    </a:moveTo>
                    <a:cubicBezTo>
                      <a:pt x="6" y="12"/>
                      <a:pt x="6" y="12"/>
                      <a:pt x="6" y="12"/>
                    </a:cubicBezTo>
                    <a:cubicBezTo>
                      <a:pt x="5" y="12"/>
                      <a:pt x="4" y="11"/>
                      <a:pt x="4" y="10"/>
                    </a:cubicBezTo>
                    <a:cubicBezTo>
                      <a:pt x="4" y="9"/>
                      <a:pt x="5" y="8"/>
                      <a:pt x="6" y="8"/>
                    </a:cubicBezTo>
                    <a:cubicBezTo>
                      <a:pt x="32" y="8"/>
                      <a:pt x="32" y="8"/>
                      <a:pt x="32" y="8"/>
                    </a:cubicBezTo>
                    <a:cubicBezTo>
                      <a:pt x="33" y="8"/>
                      <a:pt x="34" y="9"/>
                      <a:pt x="34" y="10"/>
                    </a:cubicBezTo>
                    <a:cubicBezTo>
                      <a:pt x="34" y="11"/>
                      <a:pt x="33" y="12"/>
                      <a:pt x="32" y="12"/>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61" name="Freeform: Shape 186"/>
              <p:cNvSpPr>
                <a:spLocks/>
              </p:cNvSpPr>
              <p:nvPr/>
            </p:nvSpPr>
            <p:spPr bwMode="auto">
              <a:xfrm>
                <a:off x="4738688" y="2124075"/>
                <a:ext cx="98425" cy="87313"/>
              </a:xfrm>
              <a:custGeom>
                <a:avLst/>
                <a:gdLst/>
                <a:ahLst/>
                <a:cxnLst>
                  <a:cxn ang="0">
                    <a:pos x="62" y="0"/>
                  </a:cxn>
                  <a:cxn ang="0">
                    <a:pos x="57" y="0"/>
                  </a:cxn>
                  <a:cxn ang="0">
                    <a:pos x="51" y="1"/>
                  </a:cxn>
                  <a:cxn ang="0">
                    <a:pos x="48" y="6"/>
                  </a:cxn>
                  <a:cxn ang="0">
                    <a:pos x="47" y="9"/>
                  </a:cxn>
                  <a:cxn ang="0">
                    <a:pos x="50" y="16"/>
                  </a:cxn>
                  <a:cxn ang="0">
                    <a:pos x="54" y="22"/>
                  </a:cxn>
                  <a:cxn ang="0">
                    <a:pos x="54" y="25"/>
                  </a:cxn>
                  <a:cxn ang="0">
                    <a:pos x="51" y="29"/>
                  </a:cxn>
                  <a:cxn ang="0">
                    <a:pos x="44" y="30"/>
                  </a:cxn>
                  <a:cxn ang="0">
                    <a:pos x="41" y="30"/>
                  </a:cxn>
                  <a:cxn ang="0">
                    <a:pos x="22" y="29"/>
                  </a:cxn>
                  <a:cxn ang="0">
                    <a:pos x="15" y="29"/>
                  </a:cxn>
                  <a:cxn ang="0">
                    <a:pos x="12" y="33"/>
                  </a:cxn>
                  <a:cxn ang="0">
                    <a:pos x="12" y="33"/>
                  </a:cxn>
                  <a:cxn ang="0">
                    <a:pos x="12" y="33"/>
                  </a:cxn>
                  <a:cxn ang="0">
                    <a:pos x="4" y="37"/>
                  </a:cxn>
                  <a:cxn ang="0">
                    <a:pos x="6" y="40"/>
                  </a:cxn>
                  <a:cxn ang="0">
                    <a:pos x="8" y="41"/>
                  </a:cxn>
                  <a:cxn ang="0">
                    <a:pos x="10" y="37"/>
                  </a:cxn>
                  <a:cxn ang="0">
                    <a:pos x="12" y="33"/>
                  </a:cxn>
                  <a:cxn ang="0">
                    <a:pos x="12" y="34"/>
                  </a:cxn>
                  <a:cxn ang="0">
                    <a:pos x="12" y="34"/>
                  </a:cxn>
                  <a:cxn ang="0">
                    <a:pos x="13" y="34"/>
                  </a:cxn>
                  <a:cxn ang="0">
                    <a:pos x="11" y="38"/>
                  </a:cxn>
                  <a:cxn ang="0">
                    <a:pos x="8" y="42"/>
                  </a:cxn>
                  <a:cxn ang="0">
                    <a:pos x="14" y="43"/>
                  </a:cxn>
                  <a:cxn ang="0">
                    <a:pos x="15" y="43"/>
                  </a:cxn>
                  <a:cxn ang="0">
                    <a:pos x="13" y="34"/>
                  </a:cxn>
                  <a:cxn ang="0">
                    <a:pos x="13" y="33"/>
                  </a:cxn>
                  <a:cxn ang="0">
                    <a:pos x="16" y="31"/>
                  </a:cxn>
                  <a:cxn ang="0">
                    <a:pos x="22" y="30"/>
                  </a:cxn>
                  <a:cxn ang="0">
                    <a:pos x="41" y="32"/>
                  </a:cxn>
                  <a:cxn ang="0">
                    <a:pos x="44" y="32"/>
                  </a:cxn>
                  <a:cxn ang="0">
                    <a:pos x="52" y="30"/>
                  </a:cxn>
                  <a:cxn ang="0">
                    <a:pos x="56" y="25"/>
                  </a:cxn>
                  <a:cxn ang="0">
                    <a:pos x="55" y="21"/>
                  </a:cxn>
                  <a:cxn ang="0">
                    <a:pos x="51" y="15"/>
                  </a:cxn>
                  <a:cxn ang="0">
                    <a:pos x="48" y="9"/>
                  </a:cxn>
                  <a:cxn ang="0">
                    <a:pos x="49" y="7"/>
                  </a:cxn>
                  <a:cxn ang="0">
                    <a:pos x="52" y="2"/>
                  </a:cxn>
                  <a:cxn ang="0">
                    <a:pos x="57" y="1"/>
                  </a:cxn>
                  <a:cxn ang="0">
                    <a:pos x="62" y="2"/>
                  </a:cxn>
                  <a:cxn ang="0">
                    <a:pos x="63" y="1"/>
                  </a:cxn>
                  <a:cxn ang="0">
                    <a:pos x="62" y="0"/>
                  </a:cxn>
                  <a:cxn ang="0">
                    <a:pos x="5" y="40"/>
                  </a:cxn>
                  <a:cxn ang="0">
                    <a:pos x="3" y="38"/>
                  </a:cxn>
                  <a:cxn ang="0">
                    <a:pos x="2" y="41"/>
                  </a:cxn>
                  <a:cxn ang="0">
                    <a:pos x="4" y="53"/>
                  </a:cxn>
                  <a:cxn ang="0">
                    <a:pos x="14" y="46"/>
                  </a:cxn>
                  <a:cxn ang="0">
                    <a:pos x="14" y="44"/>
                  </a:cxn>
                  <a:cxn ang="0">
                    <a:pos x="14" y="44"/>
                  </a:cxn>
                  <a:cxn ang="0">
                    <a:pos x="5" y="40"/>
                  </a:cxn>
                </a:cxnLst>
                <a:rect l="0" t="0" r="r" b="b"/>
                <a:pathLst>
                  <a:path w="63" h="55">
                    <a:moveTo>
                      <a:pt x="62" y="0"/>
                    </a:moveTo>
                    <a:cubicBezTo>
                      <a:pt x="60" y="0"/>
                      <a:pt x="58" y="0"/>
                      <a:pt x="57" y="0"/>
                    </a:cubicBezTo>
                    <a:cubicBezTo>
                      <a:pt x="55" y="0"/>
                      <a:pt x="53" y="0"/>
                      <a:pt x="51" y="1"/>
                    </a:cubicBezTo>
                    <a:cubicBezTo>
                      <a:pt x="50" y="2"/>
                      <a:pt x="48" y="4"/>
                      <a:pt x="48" y="6"/>
                    </a:cubicBezTo>
                    <a:cubicBezTo>
                      <a:pt x="47" y="7"/>
                      <a:pt x="47" y="8"/>
                      <a:pt x="47" y="9"/>
                    </a:cubicBezTo>
                    <a:cubicBezTo>
                      <a:pt x="47" y="12"/>
                      <a:pt x="48" y="14"/>
                      <a:pt x="50" y="16"/>
                    </a:cubicBezTo>
                    <a:cubicBezTo>
                      <a:pt x="51" y="18"/>
                      <a:pt x="53" y="19"/>
                      <a:pt x="54" y="22"/>
                    </a:cubicBezTo>
                    <a:cubicBezTo>
                      <a:pt x="54" y="23"/>
                      <a:pt x="54" y="24"/>
                      <a:pt x="54" y="25"/>
                    </a:cubicBezTo>
                    <a:cubicBezTo>
                      <a:pt x="54" y="27"/>
                      <a:pt x="53" y="28"/>
                      <a:pt x="51" y="29"/>
                    </a:cubicBezTo>
                    <a:cubicBezTo>
                      <a:pt x="49" y="30"/>
                      <a:pt x="46" y="30"/>
                      <a:pt x="44" y="30"/>
                    </a:cubicBezTo>
                    <a:cubicBezTo>
                      <a:pt x="43" y="30"/>
                      <a:pt x="42" y="30"/>
                      <a:pt x="41" y="30"/>
                    </a:cubicBezTo>
                    <a:cubicBezTo>
                      <a:pt x="35" y="30"/>
                      <a:pt x="28" y="29"/>
                      <a:pt x="22" y="29"/>
                    </a:cubicBezTo>
                    <a:cubicBezTo>
                      <a:pt x="19" y="29"/>
                      <a:pt x="17" y="29"/>
                      <a:pt x="15" y="29"/>
                    </a:cubicBezTo>
                    <a:cubicBezTo>
                      <a:pt x="14" y="30"/>
                      <a:pt x="12" y="31"/>
                      <a:pt x="12" y="33"/>
                    </a:cubicBezTo>
                    <a:cubicBezTo>
                      <a:pt x="12" y="33"/>
                      <a:pt x="12" y="33"/>
                      <a:pt x="12" y="33"/>
                    </a:cubicBezTo>
                    <a:cubicBezTo>
                      <a:pt x="12" y="33"/>
                      <a:pt x="12" y="33"/>
                      <a:pt x="12" y="33"/>
                    </a:cubicBezTo>
                    <a:cubicBezTo>
                      <a:pt x="9" y="32"/>
                      <a:pt x="6" y="34"/>
                      <a:pt x="4" y="37"/>
                    </a:cubicBezTo>
                    <a:cubicBezTo>
                      <a:pt x="4" y="38"/>
                      <a:pt x="5" y="39"/>
                      <a:pt x="6" y="40"/>
                    </a:cubicBezTo>
                    <a:cubicBezTo>
                      <a:pt x="6" y="40"/>
                      <a:pt x="7" y="41"/>
                      <a:pt x="8" y="41"/>
                    </a:cubicBezTo>
                    <a:cubicBezTo>
                      <a:pt x="8" y="41"/>
                      <a:pt x="9" y="39"/>
                      <a:pt x="10" y="37"/>
                    </a:cubicBezTo>
                    <a:cubicBezTo>
                      <a:pt x="11" y="36"/>
                      <a:pt x="11" y="35"/>
                      <a:pt x="12" y="33"/>
                    </a:cubicBezTo>
                    <a:cubicBezTo>
                      <a:pt x="12" y="34"/>
                      <a:pt x="12" y="34"/>
                      <a:pt x="12" y="34"/>
                    </a:cubicBezTo>
                    <a:cubicBezTo>
                      <a:pt x="12" y="34"/>
                      <a:pt x="12" y="34"/>
                      <a:pt x="12" y="34"/>
                    </a:cubicBezTo>
                    <a:cubicBezTo>
                      <a:pt x="12" y="34"/>
                      <a:pt x="13" y="34"/>
                      <a:pt x="13" y="34"/>
                    </a:cubicBezTo>
                    <a:cubicBezTo>
                      <a:pt x="12" y="35"/>
                      <a:pt x="11" y="36"/>
                      <a:pt x="11" y="38"/>
                    </a:cubicBezTo>
                    <a:cubicBezTo>
                      <a:pt x="10" y="40"/>
                      <a:pt x="9" y="41"/>
                      <a:pt x="8" y="42"/>
                    </a:cubicBezTo>
                    <a:cubicBezTo>
                      <a:pt x="10" y="42"/>
                      <a:pt x="12" y="43"/>
                      <a:pt x="14" y="43"/>
                    </a:cubicBezTo>
                    <a:cubicBezTo>
                      <a:pt x="14" y="43"/>
                      <a:pt x="14" y="43"/>
                      <a:pt x="15" y="43"/>
                    </a:cubicBezTo>
                    <a:cubicBezTo>
                      <a:pt x="15" y="39"/>
                      <a:pt x="15" y="35"/>
                      <a:pt x="13" y="34"/>
                    </a:cubicBezTo>
                    <a:cubicBezTo>
                      <a:pt x="13" y="34"/>
                      <a:pt x="13" y="34"/>
                      <a:pt x="13" y="33"/>
                    </a:cubicBezTo>
                    <a:cubicBezTo>
                      <a:pt x="13" y="32"/>
                      <a:pt x="14" y="31"/>
                      <a:pt x="16" y="31"/>
                    </a:cubicBezTo>
                    <a:cubicBezTo>
                      <a:pt x="17" y="30"/>
                      <a:pt x="19" y="30"/>
                      <a:pt x="22" y="30"/>
                    </a:cubicBezTo>
                    <a:cubicBezTo>
                      <a:pt x="27" y="30"/>
                      <a:pt x="35" y="31"/>
                      <a:pt x="41" y="32"/>
                    </a:cubicBezTo>
                    <a:cubicBezTo>
                      <a:pt x="42" y="32"/>
                      <a:pt x="43" y="32"/>
                      <a:pt x="44" y="32"/>
                    </a:cubicBezTo>
                    <a:cubicBezTo>
                      <a:pt x="46" y="32"/>
                      <a:pt x="49" y="31"/>
                      <a:pt x="52" y="30"/>
                    </a:cubicBezTo>
                    <a:cubicBezTo>
                      <a:pt x="54" y="29"/>
                      <a:pt x="56" y="28"/>
                      <a:pt x="56" y="25"/>
                    </a:cubicBezTo>
                    <a:cubicBezTo>
                      <a:pt x="56" y="24"/>
                      <a:pt x="55" y="23"/>
                      <a:pt x="55" y="21"/>
                    </a:cubicBezTo>
                    <a:cubicBezTo>
                      <a:pt x="54" y="19"/>
                      <a:pt x="52" y="17"/>
                      <a:pt x="51" y="15"/>
                    </a:cubicBezTo>
                    <a:cubicBezTo>
                      <a:pt x="49" y="13"/>
                      <a:pt x="48" y="11"/>
                      <a:pt x="48" y="9"/>
                    </a:cubicBezTo>
                    <a:cubicBezTo>
                      <a:pt x="48" y="8"/>
                      <a:pt x="48" y="8"/>
                      <a:pt x="49" y="7"/>
                    </a:cubicBezTo>
                    <a:cubicBezTo>
                      <a:pt x="50" y="4"/>
                      <a:pt x="51" y="3"/>
                      <a:pt x="52" y="2"/>
                    </a:cubicBezTo>
                    <a:cubicBezTo>
                      <a:pt x="53" y="1"/>
                      <a:pt x="55" y="1"/>
                      <a:pt x="57" y="1"/>
                    </a:cubicBezTo>
                    <a:cubicBezTo>
                      <a:pt x="58" y="1"/>
                      <a:pt x="60" y="1"/>
                      <a:pt x="62" y="2"/>
                    </a:cubicBezTo>
                    <a:cubicBezTo>
                      <a:pt x="62" y="2"/>
                      <a:pt x="63" y="1"/>
                      <a:pt x="63" y="1"/>
                    </a:cubicBezTo>
                    <a:cubicBezTo>
                      <a:pt x="63" y="1"/>
                      <a:pt x="63" y="0"/>
                      <a:pt x="62" y="0"/>
                    </a:cubicBezTo>
                    <a:close/>
                    <a:moveTo>
                      <a:pt x="5" y="40"/>
                    </a:moveTo>
                    <a:cubicBezTo>
                      <a:pt x="4" y="40"/>
                      <a:pt x="4" y="39"/>
                      <a:pt x="3" y="38"/>
                    </a:cubicBezTo>
                    <a:cubicBezTo>
                      <a:pt x="3" y="39"/>
                      <a:pt x="2" y="40"/>
                      <a:pt x="2" y="41"/>
                    </a:cubicBezTo>
                    <a:cubicBezTo>
                      <a:pt x="0" y="46"/>
                      <a:pt x="0" y="52"/>
                      <a:pt x="4" y="53"/>
                    </a:cubicBezTo>
                    <a:cubicBezTo>
                      <a:pt x="7" y="55"/>
                      <a:pt x="12" y="51"/>
                      <a:pt x="14" y="46"/>
                    </a:cubicBezTo>
                    <a:cubicBezTo>
                      <a:pt x="14" y="45"/>
                      <a:pt x="14" y="44"/>
                      <a:pt x="14" y="44"/>
                    </a:cubicBezTo>
                    <a:cubicBezTo>
                      <a:pt x="14" y="44"/>
                      <a:pt x="14" y="44"/>
                      <a:pt x="14" y="44"/>
                    </a:cubicBezTo>
                    <a:cubicBezTo>
                      <a:pt x="10" y="44"/>
                      <a:pt x="7" y="42"/>
                      <a:pt x="5" y="40"/>
                    </a:cubicBez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18" name="Freeform: Shape 187"/>
            <p:cNvSpPr>
              <a:spLocks/>
            </p:cNvSpPr>
            <p:nvPr/>
          </p:nvSpPr>
          <p:spPr bwMode="auto">
            <a:xfrm>
              <a:off x="5168281" y="2712095"/>
              <a:ext cx="210725" cy="120203"/>
            </a:xfrm>
            <a:custGeom>
              <a:avLst/>
              <a:gdLst/>
              <a:ahLst/>
              <a:cxnLst>
                <a:cxn ang="0">
                  <a:pos x="26" y="3"/>
                </a:cxn>
                <a:cxn ang="0">
                  <a:pos x="7" y="81"/>
                </a:cxn>
                <a:cxn ang="0">
                  <a:pos x="118" y="61"/>
                </a:cxn>
                <a:cxn ang="0">
                  <a:pos x="107" y="56"/>
                </a:cxn>
                <a:cxn ang="0">
                  <a:pos x="111" y="54"/>
                </a:cxn>
                <a:cxn ang="0">
                  <a:pos x="108" y="55"/>
                </a:cxn>
                <a:cxn ang="0">
                  <a:pos x="115" y="54"/>
                </a:cxn>
                <a:cxn ang="0">
                  <a:pos x="118" y="55"/>
                </a:cxn>
                <a:cxn ang="0">
                  <a:pos x="88" y="56"/>
                </a:cxn>
                <a:cxn ang="0">
                  <a:pos x="84" y="54"/>
                </a:cxn>
                <a:cxn ang="0">
                  <a:pos x="81" y="55"/>
                </a:cxn>
                <a:cxn ang="0">
                  <a:pos x="88" y="54"/>
                </a:cxn>
                <a:cxn ang="0">
                  <a:pos x="91" y="55"/>
                </a:cxn>
                <a:cxn ang="0">
                  <a:pos x="98" y="55"/>
                </a:cxn>
                <a:cxn ang="0">
                  <a:pos x="95" y="54"/>
                </a:cxn>
                <a:cxn ang="0">
                  <a:pos x="98" y="55"/>
                </a:cxn>
                <a:cxn ang="0">
                  <a:pos x="101" y="54"/>
                </a:cxn>
                <a:cxn ang="0">
                  <a:pos x="105" y="55"/>
                </a:cxn>
                <a:cxn ang="0">
                  <a:pos x="61" y="56"/>
                </a:cxn>
                <a:cxn ang="0">
                  <a:pos x="55" y="54"/>
                </a:cxn>
                <a:cxn ang="0">
                  <a:pos x="55" y="55"/>
                </a:cxn>
                <a:cxn ang="0">
                  <a:pos x="59" y="54"/>
                </a:cxn>
                <a:cxn ang="0">
                  <a:pos x="65" y="54"/>
                </a:cxn>
                <a:cxn ang="0">
                  <a:pos x="70" y="58"/>
                </a:cxn>
                <a:cxn ang="0">
                  <a:pos x="66" y="54"/>
                </a:cxn>
                <a:cxn ang="0">
                  <a:pos x="71" y="54"/>
                </a:cxn>
                <a:cxn ang="0">
                  <a:pos x="71" y="56"/>
                </a:cxn>
                <a:cxn ang="0">
                  <a:pos x="78" y="54"/>
                </a:cxn>
                <a:cxn ang="0">
                  <a:pos x="73" y="55"/>
                </a:cxn>
                <a:cxn ang="0">
                  <a:pos x="42" y="60"/>
                </a:cxn>
                <a:cxn ang="0">
                  <a:pos x="39" y="55"/>
                </a:cxn>
                <a:cxn ang="0">
                  <a:pos x="44" y="54"/>
                </a:cxn>
                <a:cxn ang="0">
                  <a:pos x="48" y="54"/>
                </a:cxn>
                <a:cxn ang="0">
                  <a:pos x="49" y="55"/>
                </a:cxn>
                <a:cxn ang="0">
                  <a:pos x="33" y="54"/>
                </a:cxn>
                <a:cxn ang="0">
                  <a:pos x="36" y="55"/>
                </a:cxn>
                <a:cxn ang="0">
                  <a:pos x="43" y="55"/>
                </a:cxn>
                <a:cxn ang="0">
                  <a:pos x="34" y="58"/>
                </a:cxn>
                <a:cxn ang="0">
                  <a:pos x="46" y="64"/>
                </a:cxn>
                <a:cxn ang="0">
                  <a:pos x="48" y="61"/>
                </a:cxn>
                <a:cxn ang="0">
                  <a:pos x="62" y="60"/>
                </a:cxn>
                <a:cxn ang="0">
                  <a:pos x="64" y="58"/>
                </a:cxn>
                <a:cxn ang="0">
                  <a:pos x="68" y="61"/>
                </a:cxn>
                <a:cxn ang="0">
                  <a:pos x="78" y="64"/>
                </a:cxn>
                <a:cxn ang="0">
                  <a:pos x="97" y="61"/>
                </a:cxn>
                <a:cxn ang="0">
                  <a:pos x="102" y="61"/>
                </a:cxn>
                <a:cxn ang="0">
                  <a:pos x="102" y="58"/>
                </a:cxn>
                <a:cxn ang="0">
                  <a:pos x="117" y="61"/>
                </a:cxn>
                <a:cxn ang="0">
                  <a:pos x="114" y="5"/>
                </a:cxn>
                <a:cxn ang="0">
                  <a:pos x="26" y="54"/>
                </a:cxn>
                <a:cxn ang="0">
                  <a:pos x="30" y="54"/>
                </a:cxn>
                <a:cxn ang="0">
                  <a:pos x="24" y="55"/>
                </a:cxn>
                <a:cxn ang="0">
                  <a:pos x="19" y="60"/>
                </a:cxn>
                <a:cxn ang="0">
                  <a:pos x="14" y="67"/>
                </a:cxn>
                <a:cxn ang="0">
                  <a:pos x="58" y="72"/>
                </a:cxn>
                <a:cxn ang="0">
                  <a:pos x="55" y="80"/>
                </a:cxn>
                <a:cxn ang="0">
                  <a:pos x="106" y="65"/>
                </a:cxn>
              </a:cxnLst>
              <a:rect l="0" t="0" r="r" b="b"/>
              <a:pathLst>
                <a:path w="144" h="82">
                  <a:moveTo>
                    <a:pt x="143" y="76"/>
                  </a:moveTo>
                  <a:cubicBezTo>
                    <a:pt x="121" y="48"/>
                    <a:pt x="121" y="48"/>
                    <a:pt x="121" y="48"/>
                  </a:cubicBezTo>
                  <a:cubicBezTo>
                    <a:pt x="121" y="48"/>
                    <a:pt x="121" y="47"/>
                    <a:pt x="121" y="47"/>
                  </a:cubicBezTo>
                  <a:cubicBezTo>
                    <a:pt x="121" y="47"/>
                    <a:pt x="122" y="46"/>
                    <a:pt x="122" y="45"/>
                  </a:cubicBezTo>
                  <a:cubicBezTo>
                    <a:pt x="122" y="4"/>
                    <a:pt x="122" y="4"/>
                    <a:pt x="122" y="4"/>
                  </a:cubicBezTo>
                  <a:cubicBezTo>
                    <a:pt x="122" y="2"/>
                    <a:pt x="120" y="0"/>
                    <a:pt x="117" y="0"/>
                  </a:cubicBezTo>
                  <a:cubicBezTo>
                    <a:pt x="31" y="0"/>
                    <a:pt x="31" y="0"/>
                    <a:pt x="31" y="0"/>
                  </a:cubicBezTo>
                  <a:cubicBezTo>
                    <a:pt x="28" y="0"/>
                    <a:pt x="26" y="1"/>
                    <a:pt x="26" y="3"/>
                  </a:cubicBezTo>
                  <a:cubicBezTo>
                    <a:pt x="25" y="45"/>
                    <a:pt x="25" y="45"/>
                    <a:pt x="25" y="45"/>
                  </a:cubicBezTo>
                  <a:cubicBezTo>
                    <a:pt x="25" y="45"/>
                    <a:pt x="26" y="46"/>
                    <a:pt x="27" y="47"/>
                  </a:cubicBezTo>
                  <a:cubicBezTo>
                    <a:pt x="26" y="47"/>
                    <a:pt x="26" y="47"/>
                    <a:pt x="26" y="47"/>
                  </a:cubicBezTo>
                  <a:cubicBezTo>
                    <a:pt x="0" y="75"/>
                    <a:pt x="0" y="75"/>
                    <a:pt x="0" y="75"/>
                  </a:cubicBezTo>
                  <a:cubicBezTo>
                    <a:pt x="0" y="76"/>
                    <a:pt x="0" y="77"/>
                    <a:pt x="0" y="77"/>
                  </a:cubicBezTo>
                  <a:cubicBezTo>
                    <a:pt x="0" y="78"/>
                    <a:pt x="1" y="79"/>
                    <a:pt x="1" y="79"/>
                  </a:cubicBezTo>
                  <a:cubicBezTo>
                    <a:pt x="2" y="80"/>
                    <a:pt x="3" y="80"/>
                    <a:pt x="4" y="81"/>
                  </a:cubicBezTo>
                  <a:cubicBezTo>
                    <a:pt x="5" y="81"/>
                    <a:pt x="6" y="81"/>
                    <a:pt x="7" y="81"/>
                  </a:cubicBezTo>
                  <a:cubicBezTo>
                    <a:pt x="136" y="82"/>
                    <a:pt x="136" y="82"/>
                    <a:pt x="136" y="82"/>
                  </a:cubicBezTo>
                  <a:cubicBezTo>
                    <a:pt x="137" y="82"/>
                    <a:pt x="138" y="82"/>
                    <a:pt x="139" y="81"/>
                  </a:cubicBezTo>
                  <a:cubicBezTo>
                    <a:pt x="140" y="81"/>
                    <a:pt x="141" y="81"/>
                    <a:pt x="142" y="80"/>
                  </a:cubicBezTo>
                  <a:cubicBezTo>
                    <a:pt x="142" y="80"/>
                    <a:pt x="143" y="79"/>
                    <a:pt x="143" y="78"/>
                  </a:cubicBezTo>
                  <a:cubicBezTo>
                    <a:pt x="144" y="78"/>
                    <a:pt x="144" y="77"/>
                    <a:pt x="143" y="76"/>
                  </a:cubicBezTo>
                  <a:close/>
                  <a:moveTo>
                    <a:pt x="129" y="64"/>
                  </a:moveTo>
                  <a:cubicBezTo>
                    <a:pt x="121" y="64"/>
                    <a:pt x="121" y="64"/>
                    <a:pt x="121" y="64"/>
                  </a:cubicBezTo>
                  <a:cubicBezTo>
                    <a:pt x="118" y="61"/>
                    <a:pt x="118" y="61"/>
                    <a:pt x="118" y="61"/>
                  </a:cubicBezTo>
                  <a:cubicBezTo>
                    <a:pt x="113" y="61"/>
                    <a:pt x="113" y="61"/>
                    <a:pt x="113" y="61"/>
                  </a:cubicBezTo>
                  <a:cubicBezTo>
                    <a:pt x="111" y="58"/>
                    <a:pt x="111" y="58"/>
                    <a:pt x="111" y="58"/>
                  </a:cubicBezTo>
                  <a:cubicBezTo>
                    <a:pt x="124" y="58"/>
                    <a:pt x="124" y="58"/>
                    <a:pt x="124" y="58"/>
                  </a:cubicBezTo>
                  <a:lnTo>
                    <a:pt x="129" y="64"/>
                  </a:lnTo>
                  <a:close/>
                  <a:moveTo>
                    <a:pt x="115" y="56"/>
                  </a:moveTo>
                  <a:cubicBezTo>
                    <a:pt x="117" y="58"/>
                    <a:pt x="117" y="58"/>
                    <a:pt x="117" y="58"/>
                  </a:cubicBezTo>
                  <a:cubicBezTo>
                    <a:pt x="109" y="58"/>
                    <a:pt x="109" y="58"/>
                    <a:pt x="109" y="58"/>
                  </a:cubicBezTo>
                  <a:cubicBezTo>
                    <a:pt x="107" y="56"/>
                    <a:pt x="107" y="56"/>
                    <a:pt x="107" y="56"/>
                  </a:cubicBezTo>
                  <a:lnTo>
                    <a:pt x="115" y="56"/>
                  </a:lnTo>
                  <a:close/>
                  <a:moveTo>
                    <a:pt x="107" y="55"/>
                  </a:moveTo>
                  <a:cubicBezTo>
                    <a:pt x="107" y="55"/>
                    <a:pt x="107" y="54"/>
                    <a:pt x="107" y="54"/>
                  </a:cubicBezTo>
                  <a:cubicBezTo>
                    <a:pt x="108" y="54"/>
                    <a:pt x="108" y="54"/>
                    <a:pt x="108" y="54"/>
                  </a:cubicBezTo>
                  <a:cubicBezTo>
                    <a:pt x="108" y="54"/>
                    <a:pt x="108" y="54"/>
                    <a:pt x="109" y="54"/>
                  </a:cubicBezTo>
                  <a:cubicBezTo>
                    <a:pt x="109" y="54"/>
                    <a:pt x="109" y="54"/>
                    <a:pt x="109" y="54"/>
                  </a:cubicBezTo>
                  <a:cubicBezTo>
                    <a:pt x="110" y="54"/>
                    <a:pt x="110" y="54"/>
                    <a:pt x="111" y="54"/>
                  </a:cubicBezTo>
                  <a:cubicBezTo>
                    <a:pt x="111" y="54"/>
                    <a:pt x="111" y="54"/>
                    <a:pt x="111" y="54"/>
                  </a:cubicBezTo>
                  <a:cubicBezTo>
                    <a:pt x="112" y="54"/>
                    <a:pt x="112" y="54"/>
                    <a:pt x="112" y="54"/>
                  </a:cubicBezTo>
                  <a:cubicBezTo>
                    <a:pt x="112" y="54"/>
                    <a:pt x="112" y="55"/>
                    <a:pt x="112" y="55"/>
                  </a:cubicBezTo>
                  <a:cubicBezTo>
                    <a:pt x="113" y="55"/>
                    <a:pt x="113" y="55"/>
                    <a:pt x="112" y="55"/>
                  </a:cubicBezTo>
                  <a:cubicBezTo>
                    <a:pt x="112" y="55"/>
                    <a:pt x="112" y="55"/>
                    <a:pt x="112" y="55"/>
                  </a:cubicBezTo>
                  <a:cubicBezTo>
                    <a:pt x="112" y="55"/>
                    <a:pt x="112" y="55"/>
                    <a:pt x="111" y="55"/>
                  </a:cubicBezTo>
                  <a:cubicBezTo>
                    <a:pt x="111" y="55"/>
                    <a:pt x="111" y="55"/>
                    <a:pt x="110" y="55"/>
                  </a:cubicBezTo>
                  <a:cubicBezTo>
                    <a:pt x="110" y="55"/>
                    <a:pt x="110" y="55"/>
                    <a:pt x="109" y="55"/>
                  </a:cubicBezTo>
                  <a:cubicBezTo>
                    <a:pt x="109" y="55"/>
                    <a:pt x="109" y="55"/>
                    <a:pt x="108" y="55"/>
                  </a:cubicBezTo>
                  <a:cubicBezTo>
                    <a:pt x="108" y="55"/>
                    <a:pt x="108" y="55"/>
                    <a:pt x="108" y="55"/>
                  </a:cubicBezTo>
                  <a:cubicBezTo>
                    <a:pt x="108" y="55"/>
                    <a:pt x="107" y="55"/>
                    <a:pt x="107" y="55"/>
                  </a:cubicBezTo>
                  <a:close/>
                  <a:moveTo>
                    <a:pt x="115" y="55"/>
                  </a:moveTo>
                  <a:cubicBezTo>
                    <a:pt x="115" y="55"/>
                    <a:pt x="115" y="55"/>
                    <a:pt x="115" y="55"/>
                  </a:cubicBezTo>
                  <a:cubicBezTo>
                    <a:pt x="114" y="55"/>
                    <a:pt x="114" y="55"/>
                    <a:pt x="114" y="55"/>
                  </a:cubicBezTo>
                  <a:cubicBezTo>
                    <a:pt x="114" y="55"/>
                    <a:pt x="114" y="54"/>
                    <a:pt x="114" y="54"/>
                  </a:cubicBezTo>
                  <a:cubicBezTo>
                    <a:pt x="114" y="54"/>
                    <a:pt x="114" y="54"/>
                    <a:pt x="115" y="54"/>
                  </a:cubicBezTo>
                  <a:cubicBezTo>
                    <a:pt x="115" y="54"/>
                    <a:pt x="115" y="54"/>
                    <a:pt x="115" y="54"/>
                  </a:cubicBezTo>
                  <a:cubicBezTo>
                    <a:pt x="116" y="54"/>
                    <a:pt x="116" y="54"/>
                    <a:pt x="116" y="54"/>
                  </a:cubicBezTo>
                  <a:cubicBezTo>
                    <a:pt x="117" y="54"/>
                    <a:pt x="117" y="54"/>
                    <a:pt x="117" y="54"/>
                  </a:cubicBezTo>
                  <a:cubicBezTo>
                    <a:pt x="118" y="54"/>
                    <a:pt x="118" y="54"/>
                    <a:pt x="118" y="54"/>
                  </a:cubicBezTo>
                  <a:cubicBezTo>
                    <a:pt x="118" y="54"/>
                    <a:pt x="119" y="54"/>
                    <a:pt x="119" y="54"/>
                  </a:cubicBezTo>
                  <a:cubicBezTo>
                    <a:pt x="119" y="55"/>
                    <a:pt x="119" y="55"/>
                    <a:pt x="119" y="55"/>
                  </a:cubicBezTo>
                  <a:cubicBezTo>
                    <a:pt x="119" y="55"/>
                    <a:pt x="119" y="55"/>
                    <a:pt x="119" y="55"/>
                  </a:cubicBezTo>
                  <a:cubicBezTo>
                    <a:pt x="119" y="55"/>
                    <a:pt x="119" y="55"/>
                    <a:pt x="119" y="55"/>
                  </a:cubicBezTo>
                  <a:cubicBezTo>
                    <a:pt x="119" y="55"/>
                    <a:pt x="119" y="55"/>
                    <a:pt x="118" y="55"/>
                  </a:cubicBezTo>
                  <a:cubicBezTo>
                    <a:pt x="118" y="55"/>
                    <a:pt x="118" y="55"/>
                    <a:pt x="117" y="55"/>
                  </a:cubicBezTo>
                  <a:cubicBezTo>
                    <a:pt x="117" y="55"/>
                    <a:pt x="117" y="55"/>
                    <a:pt x="116" y="55"/>
                  </a:cubicBezTo>
                  <a:cubicBezTo>
                    <a:pt x="116" y="55"/>
                    <a:pt x="116" y="55"/>
                    <a:pt x="115" y="55"/>
                  </a:cubicBezTo>
                  <a:close/>
                  <a:moveTo>
                    <a:pt x="88" y="56"/>
                  </a:moveTo>
                  <a:cubicBezTo>
                    <a:pt x="89" y="58"/>
                    <a:pt x="89" y="58"/>
                    <a:pt x="89" y="58"/>
                  </a:cubicBezTo>
                  <a:cubicBezTo>
                    <a:pt x="80" y="58"/>
                    <a:pt x="80" y="58"/>
                    <a:pt x="80" y="58"/>
                  </a:cubicBezTo>
                  <a:cubicBezTo>
                    <a:pt x="80" y="56"/>
                    <a:pt x="80" y="56"/>
                    <a:pt x="80" y="56"/>
                  </a:cubicBezTo>
                  <a:lnTo>
                    <a:pt x="88" y="56"/>
                  </a:lnTo>
                  <a:close/>
                  <a:moveTo>
                    <a:pt x="80" y="55"/>
                  </a:moveTo>
                  <a:cubicBezTo>
                    <a:pt x="80" y="55"/>
                    <a:pt x="80" y="55"/>
                    <a:pt x="80" y="54"/>
                  </a:cubicBezTo>
                  <a:cubicBezTo>
                    <a:pt x="80" y="54"/>
                    <a:pt x="80" y="54"/>
                    <a:pt x="80" y="54"/>
                  </a:cubicBezTo>
                  <a:cubicBezTo>
                    <a:pt x="80" y="54"/>
                    <a:pt x="80" y="54"/>
                    <a:pt x="81" y="54"/>
                  </a:cubicBezTo>
                  <a:cubicBezTo>
                    <a:pt x="81" y="54"/>
                    <a:pt x="81" y="54"/>
                    <a:pt x="81" y="54"/>
                  </a:cubicBezTo>
                  <a:cubicBezTo>
                    <a:pt x="82" y="54"/>
                    <a:pt x="82" y="54"/>
                    <a:pt x="82" y="54"/>
                  </a:cubicBezTo>
                  <a:cubicBezTo>
                    <a:pt x="83" y="54"/>
                    <a:pt x="83" y="54"/>
                    <a:pt x="83" y="54"/>
                  </a:cubicBezTo>
                  <a:cubicBezTo>
                    <a:pt x="84" y="54"/>
                    <a:pt x="84" y="54"/>
                    <a:pt x="84" y="54"/>
                  </a:cubicBezTo>
                  <a:cubicBezTo>
                    <a:pt x="84" y="54"/>
                    <a:pt x="85" y="54"/>
                    <a:pt x="85" y="54"/>
                  </a:cubicBezTo>
                  <a:cubicBezTo>
                    <a:pt x="85" y="54"/>
                    <a:pt x="85" y="54"/>
                    <a:pt x="85" y="55"/>
                  </a:cubicBezTo>
                  <a:cubicBezTo>
                    <a:pt x="85" y="55"/>
                    <a:pt x="85" y="55"/>
                    <a:pt x="85" y="55"/>
                  </a:cubicBezTo>
                  <a:cubicBezTo>
                    <a:pt x="85" y="55"/>
                    <a:pt x="85" y="55"/>
                    <a:pt x="84" y="55"/>
                  </a:cubicBezTo>
                  <a:cubicBezTo>
                    <a:pt x="84" y="55"/>
                    <a:pt x="84" y="55"/>
                    <a:pt x="84" y="55"/>
                  </a:cubicBezTo>
                  <a:cubicBezTo>
                    <a:pt x="83" y="55"/>
                    <a:pt x="83" y="55"/>
                    <a:pt x="83" y="55"/>
                  </a:cubicBezTo>
                  <a:cubicBezTo>
                    <a:pt x="82" y="55"/>
                    <a:pt x="82" y="55"/>
                    <a:pt x="82" y="55"/>
                  </a:cubicBezTo>
                  <a:cubicBezTo>
                    <a:pt x="81" y="55"/>
                    <a:pt x="81" y="55"/>
                    <a:pt x="81" y="55"/>
                  </a:cubicBezTo>
                  <a:cubicBezTo>
                    <a:pt x="81" y="55"/>
                    <a:pt x="80" y="55"/>
                    <a:pt x="80" y="55"/>
                  </a:cubicBezTo>
                  <a:close/>
                  <a:moveTo>
                    <a:pt x="89" y="55"/>
                  </a:moveTo>
                  <a:cubicBezTo>
                    <a:pt x="88" y="55"/>
                    <a:pt x="88" y="55"/>
                    <a:pt x="88" y="55"/>
                  </a:cubicBezTo>
                  <a:cubicBezTo>
                    <a:pt x="87" y="55"/>
                    <a:pt x="87" y="55"/>
                    <a:pt x="87" y="55"/>
                  </a:cubicBezTo>
                  <a:cubicBezTo>
                    <a:pt x="87" y="55"/>
                    <a:pt x="87" y="55"/>
                    <a:pt x="87" y="55"/>
                  </a:cubicBezTo>
                  <a:cubicBezTo>
                    <a:pt x="87" y="54"/>
                    <a:pt x="87" y="54"/>
                    <a:pt x="87" y="54"/>
                  </a:cubicBezTo>
                  <a:cubicBezTo>
                    <a:pt x="87" y="54"/>
                    <a:pt x="87" y="54"/>
                    <a:pt x="87" y="54"/>
                  </a:cubicBezTo>
                  <a:cubicBezTo>
                    <a:pt x="88" y="54"/>
                    <a:pt x="88" y="54"/>
                    <a:pt x="88" y="54"/>
                  </a:cubicBezTo>
                  <a:cubicBezTo>
                    <a:pt x="89" y="54"/>
                    <a:pt x="89" y="54"/>
                    <a:pt x="89" y="54"/>
                  </a:cubicBezTo>
                  <a:cubicBezTo>
                    <a:pt x="90" y="54"/>
                    <a:pt x="90" y="54"/>
                    <a:pt x="90" y="54"/>
                  </a:cubicBezTo>
                  <a:cubicBezTo>
                    <a:pt x="91" y="54"/>
                    <a:pt x="91" y="54"/>
                    <a:pt x="91" y="54"/>
                  </a:cubicBezTo>
                  <a:cubicBezTo>
                    <a:pt x="91" y="54"/>
                    <a:pt x="91" y="54"/>
                    <a:pt x="92" y="54"/>
                  </a:cubicBezTo>
                  <a:cubicBezTo>
                    <a:pt x="92" y="54"/>
                    <a:pt x="92" y="54"/>
                    <a:pt x="92" y="55"/>
                  </a:cubicBezTo>
                  <a:cubicBezTo>
                    <a:pt x="92" y="55"/>
                    <a:pt x="92" y="55"/>
                    <a:pt x="92" y="55"/>
                  </a:cubicBezTo>
                  <a:cubicBezTo>
                    <a:pt x="92" y="55"/>
                    <a:pt x="92" y="55"/>
                    <a:pt x="91" y="55"/>
                  </a:cubicBezTo>
                  <a:cubicBezTo>
                    <a:pt x="91" y="55"/>
                    <a:pt x="91" y="55"/>
                    <a:pt x="91" y="55"/>
                  </a:cubicBezTo>
                  <a:cubicBezTo>
                    <a:pt x="90" y="55"/>
                    <a:pt x="90" y="55"/>
                    <a:pt x="90" y="55"/>
                  </a:cubicBezTo>
                  <a:cubicBezTo>
                    <a:pt x="89" y="55"/>
                    <a:pt x="89" y="55"/>
                    <a:pt x="89" y="55"/>
                  </a:cubicBezTo>
                  <a:close/>
                  <a:moveTo>
                    <a:pt x="97" y="56"/>
                  </a:moveTo>
                  <a:cubicBezTo>
                    <a:pt x="98" y="58"/>
                    <a:pt x="98" y="58"/>
                    <a:pt x="98" y="58"/>
                  </a:cubicBezTo>
                  <a:cubicBezTo>
                    <a:pt x="90" y="58"/>
                    <a:pt x="90" y="58"/>
                    <a:pt x="90" y="58"/>
                  </a:cubicBezTo>
                  <a:cubicBezTo>
                    <a:pt x="89" y="56"/>
                    <a:pt x="89" y="56"/>
                    <a:pt x="89" y="56"/>
                  </a:cubicBezTo>
                  <a:lnTo>
                    <a:pt x="97" y="56"/>
                  </a:lnTo>
                  <a:close/>
                  <a:moveTo>
                    <a:pt x="98" y="55"/>
                  </a:moveTo>
                  <a:cubicBezTo>
                    <a:pt x="97" y="55"/>
                    <a:pt x="97" y="55"/>
                    <a:pt x="97" y="55"/>
                  </a:cubicBezTo>
                  <a:cubicBezTo>
                    <a:pt x="96" y="55"/>
                    <a:pt x="96" y="55"/>
                    <a:pt x="96" y="55"/>
                  </a:cubicBezTo>
                  <a:cubicBezTo>
                    <a:pt x="95" y="55"/>
                    <a:pt x="95" y="55"/>
                    <a:pt x="95" y="55"/>
                  </a:cubicBezTo>
                  <a:cubicBezTo>
                    <a:pt x="94" y="55"/>
                    <a:pt x="94" y="55"/>
                    <a:pt x="94" y="55"/>
                  </a:cubicBezTo>
                  <a:cubicBezTo>
                    <a:pt x="94" y="55"/>
                    <a:pt x="94" y="55"/>
                    <a:pt x="94" y="55"/>
                  </a:cubicBezTo>
                  <a:cubicBezTo>
                    <a:pt x="94" y="54"/>
                    <a:pt x="94" y="54"/>
                    <a:pt x="94" y="54"/>
                  </a:cubicBezTo>
                  <a:cubicBezTo>
                    <a:pt x="94" y="54"/>
                    <a:pt x="94" y="54"/>
                    <a:pt x="94" y="54"/>
                  </a:cubicBezTo>
                  <a:cubicBezTo>
                    <a:pt x="94" y="54"/>
                    <a:pt x="95" y="54"/>
                    <a:pt x="95" y="54"/>
                  </a:cubicBezTo>
                  <a:cubicBezTo>
                    <a:pt x="95" y="54"/>
                    <a:pt x="96" y="54"/>
                    <a:pt x="96" y="54"/>
                  </a:cubicBezTo>
                  <a:cubicBezTo>
                    <a:pt x="96" y="54"/>
                    <a:pt x="97" y="54"/>
                    <a:pt x="97" y="54"/>
                  </a:cubicBezTo>
                  <a:cubicBezTo>
                    <a:pt x="97" y="54"/>
                    <a:pt x="98" y="54"/>
                    <a:pt x="98" y="54"/>
                  </a:cubicBezTo>
                  <a:cubicBezTo>
                    <a:pt x="98" y="54"/>
                    <a:pt x="98" y="54"/>
                    <a:pt x="98" y="54"/>
                  </a:cubicBezTo>
                  <a:cubicBezTo>
                    <a:pt x="99" y="54"/>
                    <a:pt x="99" y="54"/>
                    <a:pt x="99" y="55"/>
                  </a:cubicBezTo>
                  <a:cubicBezTo>
                    <a:pt x="99" y="55"/>
                    <a:pt x="99" y="55"/>
                    <a:pt x="99" y="55"/>
                  </a:cubicBezTo>
                  <a:cubicBezTo>
                    <a:pt x="99" y="55"/>
                    <a:pt x="98" y="55"/>
                    <a:pt x="98" y="55"/>
                  </a:cubicBezTo>
                  <a:cubicBezTo>
                    <a:pt x="98" y="55"/>
                    <a:pt x="98" y="55"/>
                    <a:pt x="98" y="55"/>
                  </a:cubicBezTo>
                  <a:close/>
                  <a:moveTo>
                    <a:pt x="106" y="56"/>
                  </a:moveTo>
                  <a:cubicBezTo>
                    <a:pt x="107" y="58"/>
                    <a:pt x="107" y="58"/>
                    <a:pt x="107" y="58"/>
                  </a:cubicBezTo>
                  <a:cubicBezTo>
                    <a:pt x="99" y="58"/>
                    <a:pt x="99" y="58"/>
                    <a:pt x="99" y="58"/>
                  </a:cubicBezTo>
                  <a:cubicBezTo>
                    <a:pt x="98" y="56"/>
                    <a:pt x="98" y="56"/>
                    <a:pt x="98" y="56"/>
                  </a:cubicBezTo>
                  <a:lnTo>
                    <a:pt x="106" y="56"/>
                  </a:lnTo>
                  <a:close/>
                  <a:moveTo>
                    <a:pt x="101" y="55"/>
                  </a:moveTo>
                  <a:cubicBezTo>
                    <a:pt x="101" y="55"/>
                    <a:pt x="101" y="54"/>
                    <a:pt x="101" y="54"/>
                  </a:cubicBezTo>
                  <a:cubicBezTo>
                    <a:pt x="101" y="54"/>
                    <a:pt x="101" y="54"/>
                    <a:pt x="101" y="54"/>
                  </a:cubicBezTo>
                  <a:cubicBezTo>
                    <a:pt x="101" y="54"/>
                    <a:pt x="102" y="54"/>
                    <a:pt x="102" y="54"/>
                  </a:cubicBezTo>
                  <a:cubicBezTo>
                    <a:pt x="102" y="54"/>
                    <a:pt x="102" y="54"/>
                    <a:pt x="103" y="54"/>
                  </a:cubicBezTo>
                  <a:cubicBezTo>
                    <a:pt x="103" y="54"/>
                    <a:pt x="103" y="54"/>
                    <a:pt x="104" y="54"/>
                  </a:cubicBezTo>
                  <a:cubicBezTo>
                    <a:pt x="104" y="54"/>
                    <a:pt x="104" y="54"/>
                    <a:pt x="105" y="54"/>
                  </a:cubicBezTo>
                  <a:cubicBezTo>
                    <a:pt x="105" y="54"/>
                    <a:pt x="105" y="54"/>
                    <a:pt x="105" y="54"/>
                  </a:cubicBezTo>
                  <a:cubicBezTo>
                    <a:pt x="105" y="54"/>
                    <a:pt x="106" y="55"/>
                    <a:pt x="106" y="55"/>
                  </a:cubicBezTo>
                  <a:cubicBezTo>
                    <a:pt x="106" y="55"/>
                    <a:pt x="106" y="55"/>
                    <a:pt x="106" y="55"/>
                  </a:cubicBezTo>
                  <a:cubicBezTo>
                    <a:pt x="106" y="55"/>
                    <a:pt x="105" y="55"/>
                    <a:pt x="105" y="55"/>
                  </a:cubicBezTo>
                  <a:cubicBezTo>
                    <a:pt x="105" y="55"/>
                    <a:pt x="105" y="55"/>
                    <a:pt x="104" y="55"/>
                  </a:cubicBezTo>
                  <a:cubicBezTo>
                    <a:pt x="104" y="55"/>
                    <a:pt x="104" y="55"/>
                    <a:pt x="103" y="55"/>
                  </a:cubicBezTo>
                  <a:cubicBezTo>
                    <a:pt x="103" y="55"/>
                    <a:pt x="103" y="55"/>
                    <a:pt x="102" y="55"/>
                  </a:cubicBezTo>
                  <a:cubicBezTo>
                    <a:pt x="102" y="55"/>
                    <a:pt x="102" y="55"/>
                    <a:pt x="102" y="55"/>
                  </a:cubicBezTo>
                  <a:cubicBezTo>
                    <a:pt x="101" y="55"/>
                    <a:pt x="101" y="55"/>
                    <a:pt x="101" y="55"/>
                  </a:cubicBezTo>
                  <a:cubicBezTo>
                    <a:pt x="101" y="55"/>
                    <a:pt x="101" y="55"/>
                    <a:pt x="101" y="55"/>
                  </a:cubicBezTo>
                  <a:close/>
                  <a:moveTo>
                    <a:pt x="53" y="56"/>
                  </a:moveTo>
                  <a:cubicBezTo>
                    <a:pt x="61" y="56"/>
                    <a:pt x="61" y="56"/>
                    <a:pt x="61" y="56"/>
                  </a:cubicBezTo>
                  <a:cubicBezTo>
                    <a:pt x="60" y="58"/>
                    <a:pt x="60" y="58"/>
                    <a:pt x="60" y="58"/>
                  </a:cubicBezTo>
                  <a:cubicBezTo>
                    <a:pt x="52" y="58"/>
                    <a:pt x="52" y="58"/>
                    <a:pt x="52" y="58"/>
                  </a:cubicBezTo>
                  <a:lnTo>
                    <a:pt x="53" y="56"/>
                  </a:lnTo>
                  <a:close/>
                  <a:moveTo>
                    <a:pt x="53" y="54"/>
                  </a:moveTo>
                  <a:cubicBezTo>
                    <a:pt x="53" y="54"/>
                    <a:pt x="53" y="54"/>
                    <a:pt x="53" y="54"/>
                  </a:cubicBezTo>
                  <a:cubicBezTo>
                    <a:pt x="53" y="54"/>
                    <a:pt x="53" y="54"/>
                    <a:pt x="54" y="54"/>
                  </a:cubicBezTo>
                  <a:cubicBezTo>
                    <a:pt x="54" y="54"/>
                    <a:pt x="54" y="54"/>
                    <a:pt x="54" y="54"/>
                  </a:cubicBezTo>
                  <a:cubicBezTo>
                    <a:pt x="55" y="54"/>
                    <a:pt x="55" y="54"/>
                    <a:pt x="55" y="54"/>
                  </a:cubicBezTo>
                  <a:cubicBezTo>
                    <a:pt x="56" y="54"/>
                    <a:pt x="56" y="54"/>
                    <a:pt x="56" y="54"/>
                  </a:cubicBezTo>
                  <a:cubicBezTo>
                    <a:pt x="57" y="54"/>
                    <a:pt x="57" y="54"/>
                    <a:pt x="57" y="54"/>
                  </a:cubicBezTo>
                  <a:cubicBezTo>
                    <a:pt x="57" y="54"/>
                    <a:pt x="57" y="54"/>
                    <a:pt x="58" y="54"/>
                  </a:cubicBezTo>
                  <a:cubicBezTo>
                    <a:pt x="58" y="54"/>
                    <a:pt x="58" y="54"/>
                    <a:pt x="58" y="54"/>
                  </a:cubicBezTo>
                  <a:cubicBezTo>
                    <a:pt x="58" y="54"/>
                    <a:pt x="58" y="55"/>
                    <a:pt x="57" y="55"/>
                  </a:cubicBezTo>
                  <a:cubicBezTo>
                    <a:pt x="57" y="55"/>
                    <a:pt x="57" y="55"/>
                    <a:pt x="57" y="55"/>
                  </a:cubicBezTo>
                  <a:cubicBezTo>
                    <a:pt x="57" y="55"/>
                    <a:pt x="56" y="55"/>
                    <a:pt x="56" y="55"/>
                  </a:cubicBezTo>
                  <a:cubicBezTo>
                    <a:pt x="56" y="55"/>
                    <a:pt x="55" y="55"/>
                    <a:pt x="55" y="55"/>
                  </a:cubicBezTo>
                  <a:cubicBezTo>
                    <a:pt x="55" y="55"/>
                    <a:pt x="54" y="55"/>
                    <a:pt x="54" y="55"/>
                  </a:cubicBezTo>
                  <a:cubicBezTo>
                    <a:pt x="54" y="55"/>
                    <a:pt x="53" y="55"/>
                    <a:pt x="53" y="55"/>
                  </a:cubicBezTo>
                  <a:cubicBezTo>
                    <a:pt x="53" y="55"/>
                    <a:pt x="53" y="55"/>
                    <a:pt x="53" y="55"/>
                  </a:cubicBezTo>
                  <a:cubicBezTo>
                    <a:pt x="53" y="54"/>
                    <a:pt x="53" y="54"/>
                    <a:pt x="53" y="54"/>
                  </a:cubicBezTo>
                  <a:close/>
                  <a:moveTo>
                    <a:pt x="61" y="55"/>
                  </a:moveTo>
                  <a:cubicBezTo>
                    <a:pt x="61" y="55"/>
                    <a:pt x="60" y="55"/>
                    <a:pt x="60" y="55"/>
                  </a:cubicBezTo>
                  <a:cubicBezTo>
                    <a:pt x="60" y="55"/>
                    <a:pt x="60" y="55"/>
                    <a:pt x="60" y="55"/>
                  </a:cubicBezTo>
                  <a:cubicBezTo>
                    <a:pt x="59" y="55"/>
                    <a:pt x="59" y="54"/>
                    <a:pt x="59" y="54"/>
                  </a:cubicBezTo>
                  <a:cubicBezTo>
                    <a:pt x="59" y="54"/>
                    <a:pt x="60" y="54"/>
                    <a:pt x="60" y="54"/>
                  </a:cubicBezTo>
                  <a:cubicBezTo>
                    <a:pt x="60" y="54"/>
                    <a:pt x="60" y="54"/>
                    <a:pt x="60" y="54"/>
                  </a:cubicBezTo>
                  <a:cubicBezTo>
                    <a:pt x="61" y="54"/>
                    <a:pt x="61" y="54"/>
                    <a:pt x="61" y="54"/>
                  </a:cubicBezTo>
                  <a:cubicBezTo>
                    <a:pt x="61" y="54"/>
                    <a:pt x="62" y="54"/>
                    <a:pt x="62" y="54"/>
                  </a:cubicBezTo>
                  <a:cubicBezTo>
                    <a:pt x="63" y="54"/>
                    <a:pt x="63" y="54"/>
                    <a:pt x="63" y="54"/>
                  </a:cubicBezTo>
                  <a:cubicBezTo>
                    <a:pt x="63" y="54"/>
                    <a:pt x="64" y="54"/>
                    <a:pt x="64" y="54"/>
                  </a:cubicBezTo>
                  <a:cubicBezTo>
                    <a:pt x="64" y="54"/>
                    <a:pt x="64" y="54"/>
                    <a:pt x="64" y="54"/>
                  </a:cubicBezTo>
                  <a:cubicBezTo>
                    <a:pt x="65" y="54"/>
                    <a:pt x="65" y="54"/>
                    <a:pt x="65" y="54"/>
                  </a:cubicBezTo>
                  <a:cubicBezTo>
                    <a:pt x="65" y="54"/>
                    <a:pt x="64" y="55"/>
                    <a:pt x="64" y="55"/>
                  </a:cubicBezTo>
                  <a:cubicBezTo>
                    <a:pt x="64" y="55"/>
                    <a:pt x="64" y="55"/>
                    <a:pt x="64" y="55"/>
                  </a:cubicBezTo>
                  <a:cubicBezTo>
                    <a:pt x="63" y="55"/>
                    <a:pt x="63" y="55"/>
                    <a:pt x="63" y="55"/>
                  </a:cubicBezTo>
                  <a:cubicBezTo>
                    <a:pt x="63" y="55"/>
                    <a:pt x="62" y="55"/>
                    <a:pt x="62" y="55"/>
                  </a:cubicBezTo>
                  <a:cubicBezTo>
                    <a:pt x="61" y="55"/>
                    <a:pt x="61" y="55"/>
                    <a:pt x="61" y="55"/>
                  </a:cubicBezTo>
                  <a:close/>
                  <a:moveTo>
                    <a:pt x="62" y="56"/>
                  </a:moveTo>
                  <a:cubicBezTo>
                    <a:pt x="70" y="56"/>
                    <a:pt x="70" y="56"/>
                    <a:pt x="70" y="56"/>
                  </a:cubicBezTo>
                  <a:cubicBezTo>
                    <a:pt x="70" y="58"/>
                    <a:pt x="70" y="58"/>
                    <a:pt x="70" y="58"/>
                  </a:cubicBezTo>
                  <a:cubicBezTo>
                    <a:pt x="62" y="58"/>
                    <a:pt x="62" y="58"/>
                    <a:pt x="62" y="58"/>
                  </a:cubicBezTo>
                  <a:lnTo>
                    <a:pt x="62" y="56"/>
                  </a:lnTo>
                  <a:close/>
                  <a:moveTo>
                    <a:pt x="70" y="55"/>
                  </a:moveTo>
                  <a:cubicBezTo>
                    <a:pt x="69" y="55"/>
                    <a:pt x="69" y="55"/>
                    <a:pt x="69" y="55"/>
                  </a:cubicBezTo>
                  <a:cubicBezTo>
                    <a:pt x="68" y="55"/>
                    <a:pt x="68" y="55"/>
                    <a:pt x="68" y="55"/>
                  </a:cubicBezTo>
                  <a:cubicBezTo>
                    <a:pt x="67" y="55"/>
                    <a:pt x="67" y="55"/>
                    <a:pt x="67" y="55"/>
                  </a:cubicBezTo>
                  <a:cubicBezTo>
                    <a:pt x="67" y="55"/>
                    <a:pt x="67" y="55"/>
                    <a:pt x="66" y="55"/>
                  </a:cubicBezTo>
                  <a:cubicBezTo>
                    <a:pt x="66" y="55"/>
                    <a:pt x="66" y="54"/>
                    <a:pt x="66" y="54"/>
                  </a:cubicBezTo>
                  <a:cubicBezTo>
                    <a:pt x="66" y="54"/>
                    <a:pt x="66" y="54"/>
                    <a:pt x="67" y="54"/>
                  </a:cubicBezTo>
                  <a:cubicBezTo>
                    <a:pt x="67" y="54"/>
                    <a:pt x="67" y="54"/>
                    <a:pt x="67" y="54"/>
                  </a:cubicBezTo>
                  <a:cubicBezTo>
                    <a:pt x="67" y="54"/>
                    <a:pt x="68" y="54"/>
                    <a:pt x="68" y="54"/>
                  </a:cubicBezTo>
                  <a:cubicBezTo>
                    <a:pt x="68" y="54"/>
                    <a:pt x="69" y="54"/>
                    <a:pt x="69" y="54"/>
                  </a:cubicBezTo>
                  <a:cubicBezTo>
                    <a:pt x="69" y="54"/>
                    <a:pt x="70" y="54"/>
                    <a:pt x="70" y="54"/>
                  </a:cubicBezTo>
                  <a:cubicBezTo>
                    <a:pt x="70" y="54"/>
                    <a:pt x="70" y="54"/>
                    <a:pt x="71" y="54"/>
                  </a:cubicBezTo>
                  <a:cubicBezTo>
                    <a:pt x="71" y="54"/>
                    <a:pt x="71" y="54"/>
                    <a:pt x="71" y="54"/>
                  </a:cubicBezTo>
                  <a:cubicBezTo>
                    <a:pt x="71" y="54"/>
                    <a:pt x="71" y="54"/>
                    <a:pt x="71" y="54"/>
                  </a:cubicBezTo>
                  <a:cubicBezTo>
                    <a:pt x="71" y="55"/>
                    <a:pt x="71" y="55"/>
                    <a:pt x="71" y="55"/>
                  </a:cubicBezTo>
                  <a:cubicBezTo>
                    <a:pt x="71" y="55"/>
                    <a:pt x="71" y="55"/>
                    <a:pt x="71" y="55"/>
                  </a:cubicBezTo>
                  <a:cubicBezTo>
                    <a:pt x="70" y="55"/>
                    <a:pt x="70" y="55"/>
                    <a:pt x="70" y="55"/>
                  </a:cubicBezTo>
                  <a:close/>
                  <a:moveTo>
                    <a:pt x="71" y="56"/>
                  </a:moveTo>
                  <a:cubicBezTo>
                    <a:pt x="79" y="56"/>
                    <a:pt x="79" y="56"/>
                    <a:pt x="79" y="56"/>
                  </a:cubicBezTo>
                  <a:cubicBezTo>
                    <a:pt x="79" y="58"/>
                    <a:pt x="79" y="58"/>
                    <a:pt x="79" y="58"/>
                  </a:cubicBezTo>
                  <a:cubicBezTo>
                    <a:pt x="71" y="58"/>
                    <a:pt x="71" y="58"/>
                    <a:pt x="71" y="58"/>
                  </a:cubicBezTo>
                  <a:lnTo>
                    <a:pt x="71" y="56"/>
                  </a:lnTo>
                  <a:close/>
                  <a:moveTo>
                    <a:pt x="73" y="54"/>
                  </a:moveTo>
                  <a:cubicBezTo>
                    <a:pt x="73" y="54"/>
                    <a:pt x="73" y="54"/>
                    <a:pt x="73" y="54"/>
                  </a:cubicBezTo>
                  <a:cubicBezTo>
                    <a:pt x="74" y="54"/>
                    <a:pt x="74" y="54"/>
                    <a:pt x="74" y="54"/>
                  </a:cubicBezTo>
                  <a:cubicBezTo>
                    <a:pt x="74" y="54"/>
                    <a:pt x="74" y="54"/>
                    <a:pt x="75" y="54"/>
                  </a:cubicBezTo>
                  <a:cubicBezTo>
                    <a:pt x="75" y="54"/>
                    <a:pt x="75" y="54"/>
                    <a:pt x="76" y="54"/>
                  </a:cubicBezTo>
                  <a:cubicBezTo>
                    <a:pt x="76" y="54"/>
                    <a:pt x="76" y="54"/>
                    <a:pt x="77" y="54"/>
                  </a:cubicBezTo>
                  <a:cubicBezTo>
                    <a:pt x="77" y="54"/>
                    <a:pt x="77" y="54"/>
                    <a:pt x="77" y="54"/>
                  </a:cubicBezTo>
                  <a:cubicBezTo>
                    <a:pt x="78" y="54"/>
                    <a:pt x="78" y="54"/>
                    <a:pt x="78" y="54"/>
                  </a:cubicBezTo>
                  <a:cubicBezTo>
                    <a:pt x="78" y="54"/>
                    <a:pt x="78" y="54"/>
                    <a:pt x="78" y="54"/>
                  </a:cubicBezTo>
                  <a:cubicBezTo>
                    <a:pt x="78" y="55"/>
                    <a:pt x="78" y="55"/>
                    <a:pt x="78" y="55"/>
                  </a:cubicBezTo>
                  <a:cubicBezTo>
                    <a:pt x="78" y="55"/>
                    <a:pt x="78" y="55"/>
                    <a:pt x="78" y="55"/>
                  </a:cubicBezTo>
                  <a:cubicBezTo>
                    <a:pt x="77" y="55"/>
                    <a:pt x="77" y="55"/>
                    <a:pt x="77" y="55"/>
                  </a:cubicBezTo>
                  <a:cubicBezTo>
                    <a:pt x="76" y="55"/>
                    <a:pt x="76" y="55"/>
                    <a:pt x="76" y="55"/>
                  </a:cubicBezTo>
                  <a:cubicBezTo>
                    <a:pt x="75" y="55"/>
                    <a:pt x="75" y="55"/>
                    <a:pt x="75" y="55"/>
                  </a:cubicBezTo>
                  <a:cubicBezTo>
                    <a:pt x="74" y="55"/>
                    <a:pt x="74" y="55"/>
                    <a:pt x="74" y="55"/>
                  </a:cubicBezTo>
                  <a:cubicBezTo>
                    <a:pt x="74" y="55"/>
                    <a:pt x="73" y="55"/>
                    <a:pt x="73" y="55"/>
                  </a:cubicBezTo>
                  <a:cubicBezTo>
                    <a:pt x="73" y="55"/>
                    <a:pt x="73" y="55"/>
                    <a:pt x="73" y="54"/>
                  </a:cubicBezTo>
                  <a:close/>
                  <a:moveTo>
                    <a:pt x="43" y="57"/>
                  </a:moveTo>
                  <a:cubicBezTo>
                    <a:pt x="44" y="55"/>
                    <a:pt x="44" y="55"/>
                    <a:pt x="44" y="55"/>
                  </a:cubicBezTo>
                  <a:cubicBezTo>
                    <a:pt x="52" y="56"/>
                    <a:pt x="52" y="56"/>
                    <a:pt x="52" y="56"/>
                  </a:cubicBezTo>
                  <a:cubicBezTo>
                    <a:pt x="51" y="58"/>
                    <a:pt x="51" y="58"/>
                    <a:pt x="51" y="58"/>
                  </a:cubicBezTo>
                  <a:lnTo>
                    <a:pt x="43" y="57"/>
                  </a:lnTo>
                  <a:close/>
                  <a:moveTo>
                    <a:pt x="44" y="58"/>
                  </a:moveTo>
                  <a:cubicBezTo>
                    <a:pt x="42" y="60"/>
                    <a:pt x="42" y="60"/>
                    <a:pt x="42" y="60"/>
                  </a:cubicBezTo>
                  <a:cubicBezTo>
                    <a:pt x="34" y="60"/>
                    <a:pt x="34" y="60"/>
                    <a:pt x="34" y="60"/>
                  </a:cubicBezTo>
                  <a:cubicBezTo>
                    <a:pt x="36" y="58"/>
                    <a:pt x="36" y="58"/>
                    <a:pt x="36" y="58"/>
                  </a:cubicBezTo>
                  <a:lnTo>
                    <a:pt x="44" y="58"/>
                  </a:lnTo>
                  <a:close/>
                  <a:moveTo>
                    <a:pt x="43" y="55"/>
                  </a:moveTo>
                  <a:cubicBezTo>
                    <a:pt x="43" y="55"/>
                    <a:pt x="42" y="55"/>
                    <a:pt x="42" y="55"/>
                  </a:cubicBezTo>
                  <a:cubicBezTo>
                    <a:pt x="42" y="55"/>
                    <a:pt x="41" y="55"/>
                    <a:pt x="41" y="55"/>
                  </a:cubicBezTo>
                  <a:cubicBezTo>
                    <a:pt x="41" y="55"/>
                    <a:pt x="40" y="55"/>
                    <a:pt x="40" y="55"/>
                  </a:cubicBezTo>
                  <a:cubicBezTo>
                    <a:pt x="40" y="55"/>
                    <a:pt x="39" y="55"/>
                    <a:pt x="39" y="55"/>
                  </a:cubicBezTo>
                  <a:cubicBezTo>
                    <a:pt x="39" y="55"/>
                    <a:pt x="39" y="55"/>
                    <a:pt x="39" y="54"/>
                  </a:cubicBezTo>
                  <a:cubicBezTo>
                    <a:pt x="39" y="54"/>
                    <a:pt x="39" y="54"/>
                    <a:pt x="39" y="54"/>
                  </a:cubicBezTo>
                  <a:cubicBezTo>
                    <a:pt x="39" y="54"/>
                    <a:pt x="39" y="54"/>
                    <a:pt x="39" y="54"/>
                  </a:cubicBezTo>
                  <a:cubicBezTo>
                    <a:pt x="39" y="54"/>
                    <a:pt x="40" y="54"/>
                    <a:pt x="40" y="54"/>
                  </a:cubicBezTo>
                  <a:cubicBezTo>
                    <a:pt x="40" y="54"/>
                    <a:pt x="41" y="54"/>
                    <a:pt x="41" y="54"/>
                  </a:cubicBezTo>
                  <a:cubicBezTo>
                    <a:pt x="41" y="54"/>
                    <a:pt x="42" y="54"/>
                    <a:pt x="42" y="54"/>
                  </a:cubicBezTo>
                  <a:cubicBezTo>
                    <a:pt x="42" y="54"/>
                    <a:pt x="43" y="54"/>
                    <a:pt x="43" y="54"/>
                  </a:cubicBezTo>
                  <a:cubicBezTo>
                    <a:pt x="43" y="54"/>
                    <a:pt x="43" y="54"/>
                    <a:pt x="44" y="54"/>
                  </a:cubicBezTo>
                  <a:cubicBezTo>
                    <a:pt x="44" y="54"/>
                    <a:pt x="44" y="54"/>
                    <a:pt x="44" y="54"/>
                  </a:cubicBezTo>
                  <a:cubicBezTo>
                    <a:pt x="44" y="54"/>
                    <a:pt x="44" y="54"/>
                    <a:pt x="44" y="54"/>
                  </a:cubicBezTo>
                  <a:cubicBezTo>
                    <a:pt x="44" y="54"/>
                    <a:pt x="44" y="54"/>
                    <a:pt x="44" y="55"/>
                  </a:cubicBezTo>
                  <a:cubicBezTo>
                    <a:pt x="43" y="55"/>
                    <a:pt x="43" y="55"/>
                    <a:pt x="43" y="55"/>
                  </a:cubicBezTo>
                  <a:close/>
                  <a:moveTo>
                    <a:pt x="46" y="54"/>
                  </a:moveTo>
                  <a:cubicBezTo>
                    <a:pt x="46" y="54"/>
                    <a:pt x="46" y="54"/>
                    <a:pt x="46" y="54"/>
                  </a:cubicBezTo>
                  <a:cubicBezTo>
                    <a:pt x="46" y="54"/>
                    <a:pt x="47" y="54"/>
                    <a:pt x="47" y="54"/>
                  </a:cubicBezTo>
                  <a:cubicBezTo>
                    <a:pt x="47" y="54"/>
                    <a:pt x="47" y="54"/>
                    <a:pt x="48" y="54"/>
                  </a:cubicBezTo>
                  <a:cubicBezTo>
                    <a:pt x="48" y="54"/>
                    <a:pt x="48" y="54"/>
                    <a:pt x="49" y="54"/>
                  </a:cubicBezTo>
                  <a:cubicBezTo>
                    <a:pt x="49" y="54"/>
                    <a:pt x="49" y="54"/>
                    <a:pt x="50" y="54"/>
                  </a:cubicBezTo>
                  <a:cubicBezTo>
                    <a:pt x="50" y="54"/>
                    <a:pt x="50" y="54"/>
                    <a:pt x="50" y="54"/>
                  </a:cubicBezTo>
                  <a:cubicBezTo>
                    <a:pt x="51" y="54"/>
                    <a:pt x="51" y="54"/>
                    <a:pt x="51" y="54"/>
                  </a:cubicBezTo>
                  <a:cubicBezTo>
                    <a:pt x="51" y="54"/>
                    <a:pt x="51" y="54"/>
                    <a:pt x="51" y="54"/>
                  </a:cubicBezTo>
                  <a:cubicBezTo>
                    <a:pt x="51" y="54"/>
                    <a:pt x="51" y="54"/>
                    <a:pt x="51" y="55"/>
                  </a:cubicBezTo>
                  <a:cubicBezTo>
                    <a:pt x="50" y="55"/>
                    <a:pt x="50" y="55"/>
                    <a:pt x="50" y="55"/>
                  </a:cubicBezTo>
                  <a:cubicBezTo>
                    <a:pt x="50" y="55"/>
                    <a:pt x="49" y="55"/>
                    <a:pt x="49" y="55"/>
                  </a:cubicBezTo>
                  <a:cubicBezTo>
                    <a:pt x="49" y="55"/>
                    <a:pt x="48" y="55"/>
                    <a:pt x="48" y="55"/>
                  </a:cubicBezTo>
                  <a:cubicBezTo>
                    <a:pt x="48" y="55"/>
                    <a:pt x="47" y="55"/>
                    <a:pt x="47" y="55"/>
                  </a:cubicBezTo>
                  <a:cubicBezTo>
                    <a:pt x="47" y="55"/>
                    <a:pt x="46" y="55"/>
                    <a:pt x="46" y="55"/>
                  </a:cubicBezTo>
                  <a:cubicBezTo>
                    <a:pt x="46" y="55"/>
                    <a:pt x="46" y="55"/>
                    <a:pt x="46" y="55"/>
                  </a:cubicBezTo>
                  <a:cubicBezTo>
                    <a:pt x="46" y="54"/>
                    <a:pt x="46" y="54"/>
                    <a:pt x="46" y="54"/>
                  </a:cubicBezTo>
                  <a:close/>
                  <a:moveTo>
                    <a:pt x="32" y="54"/>
                  </a:moveTo>
                  <a:cubicBezTo>
                    <a:pt x="32" y="54"/>
                    <a:pt x="32" y="54"/>
                    <a:pt x="32" y="54"/>
                  </a:cubicBezTo>
                  <a:cubicBezTo>
                    <a:pt x="33" y="54"/>
                    <a:pt x="33" y="54"/>
                    <a:pt x="33" y="54"/>
                  </a:cubicBezTo>
                  <a:cubicBezTo>
                    <a:pt x="33" y="54"/>
                    <a:pt x="34" y="54"/>
                    <a:pt x="34" y="54"/>
                  </a:cubicBezTo>
                  <a:cubicBezTo>
                    <a:pt x="34" y="54"/>
                    <a:pt x="35" y="54"/>
                    <a:pt x="35" y="54"/>
                  </a:cubicBezTo>
                  <a:cubicBezTo>
                    <a:pt x="35" y="54"/>
                    <a:pt x="36" y="54"/>
                    <a:pt x="36" y="54"/>
                  </a:cubicBezTo>
                  <a:cubicBezTo>
                    <a:pt x="36" y="54"/>
                    <a:pt x="37" y="54"/>
                    <a:pt x="37" y="54"/>
                  </a:cubicBezTo>
                  <a:cubicBezTo>
                    <a:pt x="37" y="54"/>
                    <a:pt x="37" y="54"/>
                    <a:pt x="37" y="54"/>
                  </a:cubicBezTo>
                  <a:cubicBezTo>
                    <a:pt x="37" y="54"/>
                    <a:pt x="37" y="54"/>
                    <a:pt x="37" y="54"/>
                  </a:cubicBezTo>
                  <a:cubicBezTo>
                    <a:pt x="37" y="54"/>
                    <a:pt x="37" y="54"/>
                    <a:pt x="37" y="54"/>
                  </a:cubicBezTo>
                  <a:cubicBezTo>
                    <a:pt x="37" y="55"/>
                    <a:pt x="36" y="55"/>
                    <a:pt x="36" y="55"/>
                  </a:cubicBezTo>
                  <a:cubicBezTo>
                    <a:pt x="36" y="55"/>
                    <a:pt x="35" y="55"/>
                    <a:pt x="35" y="55"/>
                  </a:cubicBezTo>
                  <a:cubicBezTo>
                    <a:pt x="35" y="55"/>
                    <a:pt x="34" y="55"/>
                    <a:pt x="34" y="55"/>
                  </a:cubicBezTo>
                  <a:cubicBezTo>
                    <a:pt x="34" y="55"/>
                    <a:pt x="33" y="55"/>
                    <a:pt x="33" y="55"/>
                  </a:cubicBezTo>
                  <a:cubicBezTo>
                    <a:pt x="33" y="55"/>
                    <a:pt x="33" y="55"/>
                    <a:pt x="32" y="55"/>
                  </a:cubicBezTo>
                  <a:cubicBezTo>
                    <a:pt x="32" y="55"/>
                    <a:pt x="32" y="55"/>
                    <a:pt x="32" y="54"/>
                  </a:cubicBezTo>
                  <a:cubicBezTo>
                    <a:pt x="32" y="54"/>
                    <a:pt x="32" y="54"/>
                    <a:pt x="32" y="54"/>
                  </a:cubicBezTo>
                  <a:close/>
                  <a:moveTo>
                    <a:pt x="35" y="55"/>
                  </a:moveTo>
                  <a:cubicBezTo>
                    <a:pt x="43" y="55"/>
                    <a:pt x="43" y="55"/>
                    <a:pt x="43" y="55"/>
                  </a:cubicBezTo>
                  <a:cubicBezTo>
                    <a:pt x="42" y="57"/>
                    <a:pt x="42" y="57"/>
                    <a:pt x="42" y="57"/>
                  </a:cubicBezTo>
                  <a:cubicBezTo>
                    <a:pt x="34" y="57"/>
                    <a:pt x="34" y="57"/>
                    <a:pt x="34" y="57"/>
                  </a:cubicBezTo>
                  <a:lnTo>
                    <a:pt x="35" y="55"/>
                  </a:lnTo>
                  <a:close/>
                  <a:moveTo>
                    <a:pt x="34" y="58"/>
                  </a:moveTo>
                  <a:cubicBezTo>
                    <a:pt x="33" y="60"/>
                    <a:pt x="33" y="60"/>
                    <a:pt x="33" y="60"/>
                  </a:cubicBezTo>
                  <a:cubicBezTo>
                    <a:pt x="24" y="60"/>
                    <a:pt x="24" y="60"/>
                    <a:pt x="24" y="60"/>
                  </a:cubicBezTo>
                  <a:cubicBezTo>
                    <a:pt x="26" y="58"/>
                    <a:pt x="26" y="58"/>
                    <a:pt x="26" y="58"/>
                  </a:cubicBezTo>
                  <a:lnTo>
                    <a:pt x="34" y="58"/>
                  </a:lnTo>
                  <a:close/>
                  <a:moveTo>
                    <a:pt x="37" y="61"/>
                  </a:moveTo>
                  <a:cubicBezTo>
                    <a:pt x="36" y="64"/>
                    <a:pt x="36" y="64"/>
                    <a:pt x="36" y="64"/>
                  </a:cubicBezTo>
                  <a:cubicBezTo>
                    <a:pt x="27" y="64"/>
                    <a:pt x="27" y="64"/>
                    <a:pt x="27" y="64"/>
                  </a:cubicBezTo>
                  <a:cubicBezTo>
                    <a:pt x="29" y="61"/>
                    <a:pt x="29" y="61"/>
                    <a:pt x="29" y="61"/>
                  </a:cubicBezTo>
                  <a:lnTo>
                    <a:pt x="37" y="61"/>
                  </a:lnTo>
                  <a:close/>
                  <a:moveTo>
                    <a:pt x="39" y="61"/>
                  </a:moveTo>
                  <a:cubicBezTo>
                    <a:pt x="47" y="61"/>
                    <a:pt x="47" y="61"/>
                    <a:pt x="47" y="61"/>
                  </a:cubicBezTo>
                  <a:cubicBezTo>
                    <a:pt x="46" y="64"/>
                    <a:pt x="46" y="64"/>
                    <a:pt x="46" y="64"/>
                  </a:cubicBezTo>
                  <a:cubicBezTo>
                    <a:pt x="37" y="64"/>
                    <a:pt x="37" y="64"/>
                    <a:pt x="37" y="64"/>
                  </a:cubicBezTo>
                  <a:lnTo>
                    <a:pt x="39" y="61"/>
                  </a:lnTo>
                  <a:close/>
                  <a:moveTo>
                    <a:pt x="44" y="60"/>
                  </a:moveTo>
                  <a:cubicBezTo>
                    <a:pt x="45" y="58"/>
                    <a:pt x="45" y="58"/>
                    <a:pt x="45" y="58"/>
                  </a:cubicBezTo>
                  <a:cubicBezTo>
                    <a:pt x="53" y="58"/>
                    <a:pt x="53" y="58"/>
                    <a:pt x="53" y="58"/>
                  </a:cubicBezTo>
                  <a:cubicBezTo>
                    <a:pt x="52" y="60"/>
                    <a:pt x="52" y="60"/>
                    <a:pt x="52" y="60"/>
                  </a:cubicBezTo>
                  <a:lnTo>
                    <a:pt x="44" y="60"/>
                  </a:lnTo>
                  <a:close/>
                  <a:moveTo>
                    <a:pt x="48" y="61"/>
                  </a:moveTo>
                  <a:cubicBezTo>
                    <a:pt x="57" y="61"/>
                    <a:pt x="57" y="61"/>
                    <a:pt x="57" y="61"/>
                  </a:cubicBezTo>
                  <a:cubicBezTo>
                    <a:pt x="56" y="64"/>
                    <a:pt x="56" y="64"/>
                    <a:pt x="56" y="64"/>
                  </a:cubicBezTo>
                  <a:cubicBezTo>
                    <a:pt x="47" y="64"/>
                    <a:pt x="47" y="64"/>
                    <a:pt x="47" y="64"/>
                  </a:cubicBezTo>
                  <a:lnTo>
                    <a:pt x="48" y="61"/>
                  </a:lnTo>
                  <a:close/>
                  <a:moveTo>
                    <a:pt x="54" y="60"/>
                  </a:moveTo>
                  <a:cubicBezTo>
                    <a:pt x="54" y="58"/>
                    <a:pt x="54" y="58"/>
                    <a:pt x="54" y="58"/>
                  </a:cubicBezTo>
                  <a:cubicBezTo>
                    <a:pt x="63" y="58"/>
                    <a:pt x="63" y="58"/>
                    <a:pt x="63" y="58"/>
                  </a:cubicBezTo>
                  <a:cubicBezTo>
                    <a:pt x="62" y="60"/>
                    <a:pt x="62" y="60"/>
                    <a:pt x="62" y="60"/>
                  </a:cubicBezTo>
                  <a:lnTo>
                    <a:pt x="54" y="60"/>
                  </a:lnTo>
                  <a:close/>
                  <a:moveTo>
                    <a:pt x="58" y="61"/>
                  </a:moveTo>
                  <a:cubicBezTo>
                    <a:pt x="67" y="61"/>
                    <a:pt x="67" y="61"/>
                    <a:pt x="67" y="61"/>
                  </a:cubicBezTo>
                  <a:cubicBezTo>
                    <a:pt x="67" y="64"/>
                    <a:pt x="67" y="64"/>
                    <a:pt x="67" y="64"/>
                  </a:cubicBezTo>
                  <a:cubicBezTo>
                    <a:pt x="58" y="64"/>
                    <a:pt x="58" y="64"/>
                    <a:pt x="58" y="64"/>
                  </a:cubicBezTo>
                  <a:lnTo>
                    <a:pt x="58" y="61"/>
                  </a:lnTo>
                  <a:close/>
                  <a:moveTo>
                    <a:pt x="63" y="60"/>
                  </a:moveTo>
                  <a:cubicBezTo>
                    <a:pt x="64" y="58"/>
                    <a:pt x="64" y="58"/>
                    <a:pt x="64" y="58"/>
                  </a:cubicBezTo>
                  <a:cubicBezTo>
                    <a:pt x="72" y="58"/>
                    <a:pt x="72" y="58"/>
                    <a:pt x="72" y="58"/>
                  </a:cubicBezTo>
                  <a:cubicBezTo>
                    <a:pt x="72" y="61"/>
                    <a:pt x="72" y="61"/>
                    <a:pt x="72" y="61"/>
                  </a:cubicBezTo>
                  <a:lnTo>
                    <a:pt x="63" y="60"/>
                  </a:lnTo>
                  <a:close/>
                  <a:moveTo>
                    <a:pt x="68" y="61"/>
                  </a:moveTo>
                  <a:cubicBezTo>
                    <a:pt x="77" y="61"/>
                    <a:pt x="77" y="61"/>
                    <a:pt x="77" y="61"/>
                  </a:cubicBezTo>
                  <a:cubicBezTo>
                    <a:pt x="77" y="64"/>
                    <a:pt x="77" y="64"/>
                    <a:pt x="77" y="64"/>
                  </a:cubicBezTo>
                  <a:cubicBezTo>
                    <a:pt x="68" y="64"/>
                    <a:pt x="68" y="64"/>
                    <a:pt x="68" y="64"/>
                  </a:cubicBezTo>
                  <a:lnTo>
                    <a:pt x="68" y="61"/>
                  </a:lnTo>
                  <a:close/>
                  <a:moveTo>
                    <a:pt x="73" y="61"/>
                  </a:moveTo>
                  <a:cubicBezTo>
                    <a:pt x="73" y="58"/>
                    <a:pt x="73" y="58"/>
                    <a:pt x="73" y="58"/>
                  </a:cubicBezTo>
                  <a:cubicBezTo>
                    <a:pt x="82" y="58"/>
                    <a:pt x="82" y="58"/>
                    <a:pt x="82" y="58"/>
                  </a:cubicBezTo>
                  <a:cubicBezTo>
                    <a:pt x="82" y="61"/>
                    <a:pt x="82" y="61"/>
                    <a:pt x="82" y="61"/>
                  </a:cubicBezTo>
                  <a:lnTo>
                    <a:pt x="73" y="61"/>
                  </a:lnTo>
                  <a:close/>
                  <a:moveTo>
                    <a:pt x="87" y="61"/>
                  </a:moveTo>
                  <a:cubicBezTo>
                    <a:pt x="87" y="64"/>
                    <a:pt x="87" y="64"/>
                    <a:pt x="87" y="64"/>
                  </a:cubicBezTo>
                  <a:cubicBezTo>
                    <a:pt x="78" y="64"/>
                    <a:pt x="78" y="64"/>
                    <a:pt x="78" y="64"/>
                  </a:cubicBezTo>
                  <a:cubicBezTo>
                    <a:pt x="78" y="61"/>
                    <a:pt x="78" y="61"/>
                    <a:pt x="78" y="61"/>
                  </a:cubicBezTo>
                  <a:lnTo>
                    <a:pt x="87" y="61"/>
                  </a:lnTo>
                  <a:close/>
                  <a:moveTo>
                    <a:pt x="83" y="61"/>
                  </a:moveTo>
                  <a:cubicBezTo>
                    <a:pt x="83" y="58"/>
                    <a:pt x="83" y="58"/>
                    <a:pt x="83" y="58"/>
                  </a:cubicBezTo>
                  <a:cubicBezTo>
                    <a:pt x="91" y="58"/>
                    <a:pt x="91" y="58"/>
                    <a:pt x="91" y="58"/>
                  </a:cubicBezTo>
                  <a:cubicBezTo>
                    <a:pt x="92" y="61"/>
                    <a:pt x="92" y="61"/>
                    <a:pt x="92" y="61"/>
                  </a:cubicBezTo>
                  <a:lnTo>
                    <a:pt x="83" y="61"/>
                  </a:lnTo>
                  <a:close/>
                  <a:moveTo>
                    <a:pt x="97" y="61"/>
                  </a:moveTo>
                  <a:cubicBezTo>
                    <a:pt x="98" y="64"/>
                    <a:pt x="98" y="64"/>
                    <a:pt x="98" y="64"/>
                  </a:cubicBezTo>
                  <a:cubicBezTo>
                    <a:pt x="89" y="64"/>
                    <a:pt x="89" y="64"/>
                    <a:pt x="89" y="64"/>
                  </a:cubicBezTo>
                  <a:cubicBezTo>
                    <a:pt x="88" y="61"/>
                    <a:pt x="88" y="61"/>
                    <a:pt x="88" y="61"/>
                  </a:cubicBezTo>
                  <a:lnTo>
                    <a:pt x="97" y="61"/>
                  </a:lnTo>
                  <a:close/>
                  <a:moveTo>
                    <a:pt x="93" y="61"/>
                  </a:moveTo>
                  <a:cubicBezTo>
                    <a:pt x="92" y="58"/>
                    <a:pt x="92" y="58"/>
                    <a:pt x="92" y="58"/>
                  </a:cubicBezTo>
                  <a:cubicBezTo>
                    <a:pt x="101" y="58"/>
                    <a:pt x="101" y="58"/>
                    <a:pt x="101" y="58"/>
                  </a:cubicBezTo>
                  <a:cubicBezTo>
                    <a:pt x="102" y="61"/>
                    <a:pt x="102" y="61"/>
                    <a:pt x="102" y="61"/>
                  </a:cubicBezTo>
                  <a:lnTo>
                    <a:pt x="93" y="61"/>
                  </a:lnTo>
                  <a:close/>
                  <a:moveTo>
                    <a:pt x="107" y="61"/>
                  </a:moveTo>
                  <a:cubicBezTo>
                    <a:pt x="108" y="64"/>
                    <a:pt x="108" y="64"/>
                    <a:pt x="108" y="64"/>
                  </a:cubicBezTo>
                  <a:cubicBezTo>
                    <a:pt x="99" y="64"/>
                    <a:pt x="99" y="64"/>
                    <a:pt x="99" y="64"/>
                  </a:cubicBezTo>
                  <a:cubicBezTo>
                    <a:pt x="98" y="61"/>
                    <a:pt x="98" y="61"/>
                    <a:pt x="98" y="61"/>
                  </a:cubicBezTo>
                  <a:lnTo>
                    <a:pt x="107" y="61"/>
                  </a:lnTo>
                  <a:close/>
                  <a:moveTo>
                    <a:pt x="103" y="61"/>
                  </a:moveTo>
                  <a:cubicBezTo>
                    <a:pt x="102" y="58"/>
                    <a:pt x="102" y="58"/>
                    <a:pt x="102" y="58"/>
                  </a:cubicBezTo>
                  <a:cubicBezTo>
                    <a:pt x="110" y="58"/>
                    <a:pt x="110" y="58"/>
                    <a:pt x="110" y="58"/>
                  </a:cubicBezTo>
                  <a:cubicBezTo>
                    <a:pt x="111" y="61"/>
                    <a:pt x="111" y="61"/>
                    <a:pt x="111" y="61"/>
                  </a:cubicBezTo>
                  <a:lnTo>
                    <a:pt x="103" y="61"/>
                  </a:lnTo>
                  <a:close/>
                  <a:moveTo>
                    <a:pt x="117" y="61"/>
                  </a:moveTo>
                  <a:cubicBezTo>
                    <a:pt x="118" y="64"/>
                    <a:pt x="118" y="64"/>
                    <a:pt x="118" y="64"/>
                  </a:cubicBezTo>
                  <a:cubicBezTo>
                    <a:pt x="109" y="64"/>
                    <a:pt x="109" y="64"/>
                    <a:pt x="109" y="64"/>
                  </a:cubicBezTo>
                  <a:cubicBezTo>
                    <a:pt x="108" y="61"/>
                    <a:pt x="108" y="61"/>
                    <a:pt x="108" y="61"/>
                  </a:cubicBezTo>
                  <a:lnTo>
                    <a:pt x="117" y="61"/>
                  </a:lnTo>
                  <a:close/>
                  <a:moveTo>
                    <a:pt x="122" y="56"/>
                  </a:moveTo>
                  <a:cubicBezTo>
                    <a:pt x="124" y="58"/>
                    <a:pt x="124" y="58"/>
                    <a:pt x="124" y="58"/>
                  </a:cubicBezTo>
                  <a:cubicBezTo>
                    <a:pt x="118" y="58"/>
                    <a:pt x="118" y="58"/>
                    <a:pt x="118" y="58"/>
                  </a:cubicBezTo>
                  <a:cubicBezTo>
                    <a:pt x="116" y="56"/>
                    <a:pt x="116" y="56"/>
                    <a:pt x="116" y="56"/>
                  </a:cubicBezTo>
                  <a:lnTo>
                    <a:pt x="122" y="56"/>
                  </a:lnTo>
                  <a:close/>
                  <a:moveTo>
                    <a:pt x="30" y="8"/>
                  </a:moveTo>
                  <a:cubicBezTo>
                    <a:pt x="30" y="6"/>
                    <a:pt x="32" y="4"/>
                    <a:pt x="34" y="4"/>
                  </a:cubicBezTo>
                  <a:cubicBezTo>
                    <a:pt x="114" y="5"/>
                    <a:pt x="114" y="5"/>
                    <a:pt x="114" y="5"/>
                  </a:cubicBezTo>
                  <a:cubicBezTo>
                    <a:pt x="116" y="5"/>
                    <a:pt x="117" y="6"/>
                    <a:pt x="117" y="8"/>
                  </a:cubicBezTo>
                  <a:cubicBezTo>
                    <a:pt x="117" y="41"/>
                    <a:pt x="117" y="41"/>
                    <a:pt x="117" y="41"/>
                  </a:cubicBezTo>
                  <a:cubicBezTo>
                    <a:pt x="117" y="43"/>
                    <a:pt x="115" y="44"/>
                    <a:pt x="113" y="44"/>
                  </a:cubicBezTo>
                  <a:cubicBezTo>
                    <a:pt x="34" y="44"/>
                    <a:pt x="34" y="44"/>
                    <a:pt x="34" y="44"/>
                  </a:cubicBezTo>
                  <a:cubicBezTo>
                    <a:pt x="32" y="44"/>
                    <a:pt x="30" y="42"/>
                    <a:pt x="30" y="40"/>
                  </a:cubicBezTo>
                  <a:lnTo>
                    <a:pt x="30" y="8"/>
                  </a:lnTo>
                  <a:close/>
                  <a:moveTo>
                    <a:pt x="25" y="54"/>
                  </a:moveTo>
                  <a:cubicBezTo>
                    <a:pt x="25" y="54"/>
                    <a:pt x="25" y="54"/>
                    <a:pt x="26" y="54"/>
                  </a:cubicBezTo>
                  <a:cubicBezTo>
                    <a:pt x="26" y="54"/>
                    <a:pt x="26" y="54"/>
                    <a:pt x="26" y="54"/>
                  </a:cubicBezTo>
                  <a:cubicBezTo>
                    <a:pt x="27" y="54"/>
                    <a:pt x="27" y="54"/>
                    <a:pt x="27" y="54"/>
                  </a:cubicBezTo>
                  <a:cubicBezTo>
                    <a:pt x="28" y="54"/>
                    <a:pt x="28" y="54"/>
                    <a:pt x="28" y="54"/>
                  </a:cubicBezTo>
                  <a:cubicBezTo>
                    <a:pt x="29" y="54"/>
                    <a:pt x="29" y="54"/>
                    <a:pt x="29" y="54"/>
                  </a:cubicBezTo>
                  <a:cubicBezTo>
                    <a:pt x="30" y="54"/>
                    <a:pt x="30" y="54"/>
                    <a:pt x="30" y="54"/>
                  </a:cubicBezTo>
                  <a:cubicBezTo>
                    <a:pt x="30" y="54"/>
                    <a:pt x="30" y="54"/>
                    <a:pt x="30" y="54"/>
                  </a:cubicBezTo>
                  <a:cubicBezTo>
                    <a:pt x="30" y="54"/>
                    <a:pt x="30" y="54"/>
                    <a:pt x="30" y="54"/>
                  </a:cubicBezTo>
                  <a:cubicBezTo>
                    <a:pt x="30" y="54"/>
                    <a:pt x="30" y="54"/>
                    <a:pt x="30" y="54"/>
                  </a:cubicBezTo>
                  <a:cubicBezTo>
                    <a:pt x="30" y="55"/>
                    <a:pt x="29" y="55"/>
                    <a:pt x="29" y="55"/>
                  </a:cubicBezTo>
                  <a:cubicBezTo>
                    <a:pt x="29" y="55"/>
                    <a:pt x="28" y="55"/>
                    <a:pt x="28" y="55"/>
                  </a:cubicBezTo>
                  <a:cubicBezTo>
                    <a:pt x="28" y="55"/>
                    <a:pt x="27" y="55"/>
                    <a:pt x="27" y="55"/>
                  </a:cubicBezTo>
                  <a:cubicBezTo>
                    <a:pt x="27" y="55"/>
                    <a:pt x="26" y="55"/>
                    <a:pt x="26" y="55"/>
                  </a:cubicBezTo>
                  <a:cubicBezTo>
                    <a:pt x="26" y="55"/>
                    <a:pt x="26" y="55"/>
                    <a:pt x="25" y="55"/>
                  </a:cubicBezTo>
                  <a:cubicBezTo>
                    <a:pt x="25" y="55"/>
                    <a:pt x="25" y="54"/>
                    <a:pt x="25" y="54"/>
                  </a:cubicBezTo>
                  <a:cubicBezTo>
                    <a:pt x="25" y="54"/>
                    <a:pt x="25" y="54"/>
                    <a:pt x="25" y="54"/>
                  </a:cubicBezTo>
                  <a:close/>
                  <a:moveTo>
                    <a:pt x="24" y="55"/>
                  </a:moveTo>
                  <a:cubicBezTo>
                    <a:pt x="34" y="55"/>
                    <a:pt x="34" y="55"/>
                    <a:pt x="34" y="55"/>
                  </a:cubicBezTo>
                  <a:cubicBezTo>
                    <a:pt x="32" y="57"/>
                    <a:pt x="32" y="57"/>
                    <a:pt x="32" y="57"/>
                  </a:cubicBezTo>
                  <a:cubicBezTo>
                    <a:pt x="22" y="57"/>
                    <a:pt x="22" y="57"/>
                    <a:pt x="22" y="57"/>
                  </a:cubicBezTo>
                  <a:lnTo>
                    <a:pt x="24" y="55"/>
                  </a:lnTo>
                  <a:close/>
                  <a:moveTo>
                    <a:pt x="21" y="58"/>
                  </a:moveTo>
                  <a:cubicBezTo>
                    <a:pt x="25" y="58"/>
                    <a:pt x="25" y="58"/>
                    <a:pt x="25" y="58"/>
                  </a:cubicBezTo>
                  <a:cubicBezTo>
                    <a:pt x="23" y="60"/>
                    <a:pt x="23" y="60"/>
                    <a:pt x="23" y="60"/>
                  </a:cubicBezTo>
                  <a:cubicBezTo>
                    <a:pt x="19" y="60"/>
                    <a:pt x="19" y="60"/>
                    <a:pt x="19" y="60"/>
                  </a:cubicBezTo>
                  <a:lnTo>
                    <a:pt x="21" y="58"/>
                  </a:lnTo>
                  <a:close/>
                  <a:moveTo>
                    <a:pt x="19" y="61"/>
                  </a:moveTo>
                  <a:cubicBezTo>
                    <a:pt x="27" y="61"/>
                    <a:pt x="27" y="61"/>
                    <a:pt x="27" y="61"/>
                  </a:cubicBezTo>
                  <a:cubicBezTo>
                    <a:pt x="25" y="64"/>
                    <a:pt x="25" y="64"/>
                    <a:pt x="25" y="64"/>
                  </a:cubicBezTo>
                  <a:cubicBezTo>
                    <a:pt x="16" y="64"/>
                    <a:pt x="16" y="64"/>
                    <a:pt x="16" y="64"/>
                  </a:cubicBezTo>
                  <a:lnTo>
                    <a:pt x="19" y="61"/>
                  </a:lnTo>
                  <a:close/>
                  <a:moveTo>
                    <a:pt x="37" y="68"/>
                  </a:moveTo>
                  <a:cubicBezTo>
                    <a:pt x="14" y="67"/>
                    <a:pt x="14" y="67"/>
                    <a:pt x="14" y="67"/>
                  </a:cubicBezTo>
                  <a:cubicBezTo>
                    <a:pt x="16" y="64"/>
                    <a:pt x="16" y="64"/>
                    <a:pt x="16" y="64"/>
                  </a:cubicBezTo>
                  <a:cubicBezTo>
                    <a:pt x="38" y="64"/>
                    <a:pt x="38" y="64"/>
                    <a:pt x="38" y="64"/>
                  </a:cubicBezTo>
                  <a:lnTo>
                    <a:pt x="37" y="68"/>
                  </a:lnTo>
                  <a:close/>
                  <a:moveTo>
                    <a:pt x="55" y="80"/>
                  </a:moveTo>
                  <a:cubicBezTo>
                    <a:pt x="56" y="77"/>
                    <a:pt x="56" y="77"/>
                    <a:pt x="56" y="77"/>
                  </a:cubicBezTo>
                  <a:cubicBezTo>
                    <a:pt x="56" y="77"/>
                    <a:pt x="56" y="77"/>
                    <a:pt x="56" y="77"/>
                  </a:cubicBezTo>
                  <a:cubicBezTo>
                    <a:pt x="57" y="72"/>
                    <a:pt x="57" y="72"/>
                    <a:pt x="57" y="72"/>
                  </a:cubicBezTo>
                  <a:cubicBezTo>
                    <a:pt x="58" y="72"/>
                    <a:pt x="58" y="72"/>
                    <a:pt x="58" y="72"/>
                  </a:cubicBezTo>
                  <a:cubicBezTo>
                    <a:pt x="58" y="70"/>
                    <a:pt x="58" y="70"/>
                    <a:pt x="58" y="70"/>
                  </a:cubicBezTo>
                  <a:cubicBezTo>
                    <a:pt x="86" y="71"/>
                    <a:pt x="86" y="71"/>
                    <a:pt x="86" y="71"/>
                  </a:cubicBezTo>
                  <a:cubicBezTo>
                    <a:pt x="87" y="72"/>
                    <a:pt x="87" y="72"/>
                    <a:pt x="87" y="72"/>
                  </a:cubicBezTo>
                  <a:cubicBezTo>
                    <a:pt x="87" y="72"/>
                    <a:pt x="87" y="72"/>
                    <a:pt x="87" y="72"/>
                  </a:cubicBezTo>
                  <a:cubicBezTo>
                    <a:pt x="87" y="77"/>
                    <a:pt x="87" y="77"/>
                    <a:pt x="87" y="77"/>
                  </a:cubicBezTo>
                  <a:cubicBezTo>
                    <a:pt x="87" y="77"/>
                    <a:pt x="87" y="78"/>
                    <a:pt x="87" y="78"/>
                  </a:cubicBezTo>
                  <a:cubicBezTo>
                    <a:pt x="88" y="80"/>
                    <a:pt x="88" y="80"/>
                    <a:pt x="88" y="80"/>
                  </a:cubicBezTo>
                  <a:lnTo>
                    <a:pt x="55" y="80"/>
                  </a:lnTo>
                  <a:close/>
                  <a:moveTo>
                    <a:pt x="39" y="68"/>
                  </a:moveTo>
                  <a:cubicBezTo>
                    <a:pt x="40" y="64"/>
                    <a:pt x="40" y="64"/>
                    <a:pt x="40" y="64"/>
                  </a:cubicBezTo>
                  <a:cubicBezTo>
                    <a:pt x="94" y="65"/>
                    <a:pt x="94" y="65"/>
                    <a:pt x="94" y="65"/>
                  </a:cubicBezTo>
                  <a:cubicBezTo>
                    <a:pt x="94" y="68"/>
                    <a:pt x="94" y="68"/>
                    <a:pt x="94" y="68"/>
                  </a:cubicBezTo>
                  <a:lnTo>
                    <a:pt x="39" y="68"/>
                  </a:lnTo>
                  <a:close/>
                  <a:moveTo>
                    <a:pt x="96" y="68"/>
                  </a:moveTo>
                  <a:cubicBezTo>
                    <a:pt x="96" y="65"/>
                    <a:pt x="96" y="65"/>
                    <a:pt x="96" y="65"/>
                  </a:cubicBezTo>
                  <a:cubicBezTo>
                    <a:pt x="106" y="65"/>
                    <a:pt x="106" y="65"/>
                    <a:pt x="106" y="65"/>
                  </a:cubicBezTo>
                  <a:cubicBezTo>
                    <a:pt x="107" y="68"/>
                    <a:pt x="107" y="68"/>
                    <a:pt x="107" y="68"/>
                  </a:cubicBezTo>
                  <a:lnTo>
                    <a:pt x="96" y="68"/>
                  </a:lnTo>
                  <a:close/>
                  <a:moveTo>
                    <a:pt x="108" y="68"/>
                  </a:moveTo>
                  <a:cubicBezTo>
                    <a:pt x="107" y="65"/>
                    <a:pt x="107" y="65"/>
                    <a:pt x="107" y="65"/>
                  </a:cubicBezTo>
                  <a:cubicBezTo>
                    <a:pt x="129" y="65"/>
                    <a:pt x="129" y="65"/>
                    <a:pt x="129" y="65"/>
                  </a:cubicBezTo>
                  <a:cubicBezTo>
                    <a:pt x="131" y="68"/>
                    <a:pt x="131" y="68"/>
                    <a:pt x="131" y="68"/>
                  </a:cubicBezTo>
                  <a:lnTo>
                    <a:pt x="108" y="68"/>
                  </a:ln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17" name="Group 188"/>
            <p:cNvGrpSpPr/>
            <p:nvPr/>
          </p:nvGrpSpPr>
          <p:grpSpPr>
            <a:xfrm>
              <a:off x="3740661" y="2354445"/>
              <a:ext cx="148396" cy="178077"/>
              <a:chOff x="3697288" y="2559050"/>
              <a:chExt cx="158750" cy="190500"/>
            </a:xfrm>
          </p:grpSpPr>
          <p:sp>
            <p:nvSpPr>
              <p:cNvPr id="55" name="Rectangle 189"/>
              <p:cNvSpPr>
                <a:spLocks/>
              </p:cNvSpPr>
              <p:nvPr/>
            </p:nvSpPr>
            <p:spPr bwMode="auto">
              <a:xfrm>
                <a:off x="3697288" y="2622550"/>
                <a:ext cx="28575" cy="127000"/>
              </a:xfrm>
              <a:prstGeom prst="rect">
                <a:avLst/>
              </a:prstGeom>
              <a:solidFill>
                <a:srgbClr val="FFFFFF"/>
              </a:solidFill>
              <a:ln w="9525">
                <a:noFill/>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Rectangle 190"/>
              <p:cNvSpPr>
                <a:spLocks/>
              </p:cNvSpPr>
              <p:nvPr/>
            </p:nvSpPr>
            <p:spPr bwMode="auto">
              <a:xfrm>
                <a:off x="3738563" y="2559050"/>
                <a:ext cx="31750" cy="190500"/>
              </a:xfrm>
              <a:prstGeom prst="rect">
                <a:avLst/>
              </a:prstGeom>
              <a:solidFill>
                <a:srgbClr val="FFFFFF"/>
              </a:solidFill>
              <a:ln w="9525">
                <a:noFill/>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7" name="Rectangle 191"/>
              <p:cNvSpPr>
                <a:spLocks/>
              </p:cNvSpPr>
              <p:nvPr/>
            </p:nvSpPr>
            <p:spPr bwMode="auto">
              <a:xfrm>
                <a:off x="3783013" y="2660650"/>
                <a:ext cx="30163" cy="88900"/>
              </a:xfrm>
              <a:prstGeom prst="rect">
                <a:avLst/>
              </a:prstGeom>
              <a:solidFill>
                <a:srgbClr val="FFFFFF"/>
              </a:solidFill>
              <a:ln w="9525">
                <a:noFill/>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8" name="Rectangle 192"/>
              <p:cNvSpPr>
                <a:spLocks/>
              </p:cNvSpPr>
              <p:nvPr/>
            </p:nvSpPr>
            <p:spPr bwMode="auto">
              <a:xfrm>
                <a:off x="3827463" y="2616200"/>
                <a:ext cx="28575" cy="133350"/>
              </a:xfrm>
              <a:prstGeom prst="rect">
                <a:avLst/>
              </a:prstGeom>
              <a:solidFill>
                <a:srgbClr val="FFFFFF"/>
              </a:solidFill>
              <a:ln w="9525">
                <a:noFill/>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9" name="Group 193"/>
            <p:cNvGrpSpPr/>
            <p:nvPr/>
          </p:nvGrpSpPr>
          <p:grpSpPr>
            <a:xfrm>
              <a:off x="4086462" y="1909263"/>
              <a:ext cx="152850" cy="149882"/>
              <a:chOff x="4057650" y="2082800"/>
              <a:chExt cx="163513" cy="160338"/>
            </a:xfrm>
          </p:grpSpPr>
          <p:sp>
            <p:nvSpPr>
              <p:cNvPr id="53" name="Freeform: Shape 194"/>
              <p:cNvSpPr>
                <a:spLocks/>
              </p:cNvSpPr>
              <p:nvPr/>
            </p:nvSpPr>
            <p:spPr bwMode="auto">
              <a:xfrm>
                <a:off x="4057650" y="2089150"/>
                <a:ext cx="155575" cy="153988"/>
              </a:xfrm>
              <a:custGeom>
                <a:avLst/>
                <a:gdLst/>
                <a:ahLst/>
                <a:cxnLst>
                  <a:cxn ang="0">
                    <a:pos x="49" y="51"/>
                  </a:cxn>
                  <a:cxn ang="0">
                    <a:pos x="66" y="3"/>
                  </a:cxn>
                  <a:cxn ang="0">
                    <a:pos x="50" y="0"/>
                  </a:cxn>
                  <a:cxn ang="0">
                    <a:pos x="0" y="50"/>
                  </a:cxn>
                  <a:cxn ang="0">
                    <a:pos x="50" y="99"/>
                  </a:cxn>
                  <a:cxn ang="0">
                    <a:pos x="99" y="50"/>
                  </a:cxn>
                  <a:cxn ang="0">
                    <a:pos x="96" y="32"/>
                  </a:cxn>
                  <a:cxn ang="0">
                    <a:pos x="49" y="51"/>
                  </a:cxn>
                </a:cxnLst>
                <a:rect l="0" t="0" r="r" b="b"/>
                <a:pathLst>
                  <a:path w="99" h="99">
                    <a:moveTo>
                      <a:pt x="49" y="51"/>
                    </a:moveTo>
                    <a:cubicBezTo>
                      <a:pt x="66" y="3"/>
                      <a:pt x="66" y="3"/>
                      <a:pt x="66" y="3"/>
                    </a:cubicBezTo>
                    <a:cubicBezTo>
                      <a:pt x="61" y="1"/>
                      <a:pt x="55" y="0"/>
                      <a:pt x="50" y="0"/>
                    </a:cubicBezTo>
                    <a:cubicBezTo>
                      <a:pt x="22" y="0"/>
                      <a:pt x="0" y="22"/>
                      <a:pt x="0" y="50"/>
                    </a:cubicBezTo>
                    <a:cubicBezTo>
                      <a:pt x="0" y="77"/>
                      <a:pt x="22" y="99"/>
                      <a:pt x="50" y="99"/>
                    </a:cubicBezTo>
                    <a:cubicBezTo>
                      <a:pt x="77" y="99"/>
                      <a:pt x="99" y="77"/>
                      <a:pt x="99" y="50"/>
                    </a:cubicBezTo>
                    <a:cubicBezTo>
                      <a:pt x="99" y="44"/>
                      <a:pt x="98" y="38"/>
                      <a:pt x="96" y="32"/>
                    </a:cubicBezTo>
                    <a:lnTo>
                      <a:pt x="49" y="51"/>
                    </a:ln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4" name="Freeform: Shape 195"/>
              <p:cNvSpPr>
                <a:spLocks/>
              </p:cNvSpPr>
              <p:nvPr/>
            </p:nvSpPr>
            <p:spPr bwMode="auto">
              <a:xfrm>
                <a:off x="4148138" y="2082800"/>
                <a:ext cx="73025" cy="71438"/>
              </a:xfrm>
              <a:custGeom>
                <a:avLst/>
                <a:gdLst/>
                <a:ahLst/>
                <a:cxnLst>
                  <a:cxn ang="0">
                    <a:pos x="16" y="0"/>
                  </a:cxn>
                  <a:cxn ang="0">
                    <a:pos x="46" y="27"/>
                  </a:cxn>
                  <a:cxn ang="0">
                    <a:pos x="0" y="45"/>
                  </a:cxn>
                  <a:cxn ang="0">
                    <a:pos x="16" y="0"/>
                  </a:cxn>
                </a:cxnLst>
                <a:rect l="0" t="0" r="r" b="b"/>
                <a:pathLst>
                  <a:path w="46" h="45">
                    <a:moveTo>
                      <a:pt x="16" y="0"/>
                    </a:moveTo>
                    <a:lnTo>
                      <a:pt x="46" y="27"/>
                    </a:lnTo>
                    <a:lnTo>
                      <a:pt x="0" y="45"/>
                    </a:lnTo>
                    <a:lnTo>
                      <a:pt x="16" y="0"/>
                    </a:lnTo>
                    <a:close/>
                  </a:path>
                </a:pathLst>
              </a:custGeom>
              <a:solidFill>
                <a:srgbClr val="FFFFFF"/>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sp>
        <p:nvSpPr>
          <p:cNvPr id="21" name="Freeform: Shape 196"/>
          <p:cNvSpPr>
            <a:spLocks/>
          </p:cNvSpPr>
          <p:nvPr/>
        </p:nvSpPr>
        <p:spPr bwMode="auto">
          <a:xfrm>
            <a:off x="651821" y="1077619"/>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Freeform: Shape 198"/>
          <p:cNvSpPr>
            <a:spLocks/>
          </p:cNvSpPr>
          <p:nvPr/>
        </p:nvSpPr>
        <p:spPr bwMode="auto">
          <a:xfrm>
            <a:off x="651821" y="2026149"/>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2"/>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Freeform: Shape 200"/>
          <p:cNvSpPr>
            <a:spLocks/>
          </p:cNvSpPr>
          <p:nvPr/>
        </p:nvSpPr>
        <p:spPr bwMode="auto">
          <a:xfrm>
            <a:off x="651821" y="2970986"/>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3"/>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Freeform: Shape 202"/>
          <p:cNvSpPr>
            <a:spLocks/>
          </p:cNvSpPr>
          <p:nvPr/>
        </p:nvSpPr>
        <p:spPr bwMode="auto">
          <a:xfrm>
            <a:off x="651821" y="3915822"/>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4"/>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5" name="Freeform: Shape 204"/>
          <p:cNvSpPr>
            <a:spLocks/>
          </p:cNvSpPr>
          <p:nvPr/>
        </p:nvSpPr>
        <p:spPr bwMode="auto">
          <a:xfrm>
            <a:off x="8242144" y="1081313"/>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6" name="Freeform: Shape 206"/>
          <p:cNvSpPr>
            <a:spLocks/>
          </p:cNvSpPr>
          <p:nvPr/>
        </p:nvSpPr>
        <p:spPr bwMode="auto">
          <a:xfrm>
            <a:off x="8242144" y="2026149"/>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2"/>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7" name="Freeform: Shape 208"/>
          <p:cNvSpPr>
            <a:spLocks/>
          </p:cNvSpPr>
          <p:nvPr/>
        </p:nvSpPr>
        <p:spPr bwMode="auto">
          <a:xfrm>
            <a:off x="8242144" y="2970986"/>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3"/>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Freeform: Shape 210"/>
          <p:cNvSpPr>
            <a:spLocks/>
          </p:cNvSpPr>
          <p:nvPr/>
        </p:nvSpPr>
        <p:spPr bwMode="auto">
          <a:xfrm>
            <a:off x="8242144" y="3915822"/>
            <a:ext cx="250036" cy="252114"/>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4"/>
          </a:solidFill>
          <a:ln w="9525">
            <a:noFill/>
            <a:round/>
            <a:headEnd/>
            <a:tailEnd/>
          </a:ln>
        </p:spPr>
        <p:txBody>
          <a:bodyPr anchor="ctr"/>
          <a:lstStyle/>
          <a:p>
            <a:pPr algn="ctr"/>
            <a:endParaRPr>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0" name="Group 52"/>
          <p:cNvGrpSpPr/>
          <p:nvPr/>
        </p:nvGrpSpPr>
        <p:grpSpPr>
          <a:xfrm>
            <a:off x="901858" y="1077619"/>
            <a:ext cx="2184893" cy="642676"/>
            <a:chOff x="1415480" y="1651350"/>
            <a:chExt cx="2913191" cy="856637"/>
          </a:xfrm>
        </p:grpSpPr>
        <p:sp>
          <p:nvSpPr>
            <p:cNvPr id="51" name="TextBox 53"/>
            <p:cNvSpPr txBox="1">
              <a:spLocks/>
            </p:cNvSpPr>
            <p:nvPr/>
          </p:nvSpPr>
          <p:spPr bwMode="auto">
            <a:xfrm>
              <a:off x="1415480" y="1651350"/>
              <a:ext cx="2913191" cy="309958"/>
            </a:xfrm>
            <a:prstGeom prst="rect">
              <a:avLst/>
            </a:prstGeom>
            <a:noFill/>
            <a:extLst/>
          </p:spPr>
          <p:txBody>
            <a:bodyPr wrap="none" lIns="360000" tIns="0" rIns="0" bIns="0" anchor="ctr" anchorCtr="0">
              <a:normAutofit/>
            </a:bodyPr>
            <a:lstStyle/>
            <a:p>
              <a:pPr algn="l"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52" name="TextBox 54"/>
            <p:cNvSpPr txBox="1">
              <a:spLocks/>
            </p:cNvSpPr>
            <p:nvPr/>
          </p:nvSpPr>
          <p:spPr bwMode="auto">
            <a:xfrm>
              <a:off x="1415480" y="1951808"/>
              <a:ext cx="2913191" cy="556179"/>
            </a:xfrm>
            <a:prstGeom prst="rect">
              <a:avLst/>
            </a:prstGeom>
            <a:noFill/>
            <a:extLst/>
          </p:spPr>
          <p:txBody>
            <a:bodyPr wrap="square" lIns="360000" tIns="0" rIns="0" bIns="0" anchor="ctr" anchorCtr="0">
              <a:normAutofit/>
            </a:bodyPr>
            <a:lstStyle/>
            <a:p>
              <a:pPr algn="l"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29" name="Group 55"/>
          <p:cNvGrpSpPr/>
          <p:nvPr/>
        </p:nvGrpSpPr>
        <p:grpSpPr>
          <a:xfrm>
            <a:off x="6084169" y="1077619"/>
            <a:ext cx="2157977" cy="649804"/>
            <a:chOff x="215928" y="1227225"/>
            <a:chExt cx="2877302" cy="866137"/>
          </a:xfrm>
          <a:noFill/>
        </p:grpSpPr>
        <p:sp>
          <p:nvSpPr>
            <p:cNvPr id="49" name="TextBox 56"/>
            <p:cNvSpPr txBox="1">
              <a:spLocks/>
            </p:cNvSpPr>
            <p:nvPr/>
          </p:nvSpPr>
          <p:spPr bwMode="auto">
            <a:xfrm>
              <a:off x="315821" y="1227225"/>
              <a:ext cx="2777409" cy="309958"/>
            </a:xfrm>
            <a:prstGeom prst="rect">
              <a:avLst/>
            </a:prstGeom>
            <a:grpFill/>
            <a:ln>
              <a:noFill/>
            </a:ln>
            <a:extLst/>
          </p:spPr>
          <p:txBody>
            <a:bodyPr wrap="none" lIns="0" tIns="0" rIns="432000" bIns="0" anchor="ctr" anchorCtr="0">
              <a:normAutofit/>
            </a:bodyPr>
            <a:lstStyle/>
            <a:p>
              <a:pPr algn="r"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50" name="TextBox 57"/>
            <p:cNvSpPr txBox="1">
              <a:spLocks/>
            </p:cNvSpPr>
            <p:nvPr/>
          </p:nvSpPr>
          <p:spPr bwMode="auto">
            <a:xfrm>
              <a:off x="215928" y="1537184"/>
              <a:ext cx="2876437" cy="556178"/>
            </a:xfrm>
            <a:prstGeom prst="rect">
              <a:avLst/>
            </a:prstGeom>
            <a:grpFill/>
            <a:ln>
              <a:noFill/>
            </a:ln>
            <a:extLst/>
          </p:spPr>
          <p:txBody>
            <a:bodyPr wrap="square" lIns="0" tIns="0" rIns="432000" bIns="0" anchor="ctr" anchorCtr="0">
              <a:normAutofit/>
            </a:bodyPr>
            <a:lstStyle/>
            <a:p>
              <a:pPr algn="r"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30" name="Group 58"/>
          <p:cNvGrpSpPr/>
          <p:nvPr/>
        </p:nvGrpSpPr>
        <p:grpSpPr>
          <a:xfrm>
            <a:off x="901858" y="2022455"/>
            <a:ext cx="2184893" cy="642676"/>
            <a:chOff x="1415480" y="1651350"/>
            <a:chExt cx="2913191" cy="856637"/>
          </a:xfrm>
        </p:grpSpPr>
        <p:sp>
          <p:nvSpPr>
            <p:cNvPr id="47" name="TextBox 59"/>
            <p:cNvSpPr txBox="1">
              <a:spLocks/>
            </p:cNvSpPr>
            <p:nvPr/>
          </p:nvSpPr>
          <p:spPr bwMode="auto">
            <a:xfrm>
              <a:off x="1415480" y="1651350"/>
              <a:ext cx="2913191" cy="309958"/>
            </a:xfrm>
            <a:prstGeom prst="rect">
              <a:avLst/>
            </a:prstGeom>
            <a:noFill/>
            <a:extLst/>
          </p:spPr>
          <p:txBody>
            <a:bodyPr wrap="none" lIns="360000" tIns="0" rIns="0" bIns="0" anchor="ctr" anchorCtr="0">
              <a:normAutofit/>
            </a:bodyPr>
            <a:lstStyle/>
            <a:p>
              <a:pPr algn="l"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48" name="TextBox 60"/>
            <p:cNvSpPr txBox="1">
              <a:spLocks/>
            </p:cNvSpPr>
            <p:nvPr/>
          </p:nvSpPr>
          <p:spPr bwMode="auto">
            <a:xfrm>
              <a:off x="1415480" y="1951808"/>
              <a:ext cx="2913191" cy="556179"/>
            </a:xfrm>
            <a:prstGeom prst="rect">
              <a:avLst/>
            </a:prstGeom>
            <a:noFill/>
            <a:extLst/>
          </p:spPr>
          <p:txBody>
            <a:bodyPr wrap="square" lIns="360000" tIns="0" rIns="0" bIns="0" anchor="ctr" anchorCtr="0">
              <a:normAutofit/>
            </a:bodyPr>
            <a:lstStyle/>
            <a:p>
              <a:pPr algn="l"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31" name="Group 61"/>
          <p:cNvGrpSpPr/>
          <p:nvPr/>
        </p:nvGrpSpPr>
        <p:grpSpPr>
          <a:xfrm>
            <a:off x="901858" y="2977771"/>
            <a:ext cx="2184893" cy="642676"/>
            <a:chOff x="1415480" y="1651350"/>
            <a:chExt cx="2913191" cy="856637"/>
          </a:xfrm>
        </p:grpSpPr>
        <p:sp>
          <p:nvSpPr>
            <p:cNvPr id="45" name="TextBox 62"/>
            <p:cNvSpPr txBox="1">
              <a:spLocks/>
            </p:cNvSpPr>
            <p:nvPr/>
          </p:nvSpPr>
          <p:spPr bwMode="auto">
            <a:xfrm>
              <a:off x="1415480" y="1651350"/>
              <a:ext cx="2913191" cy="309958"/>
            </a:xfrm>
            <a:prstGeom prst="rect">
              <a:avLst/>
            </a:prstGeom>
            <a:noFill/>
            <a:extLst/>
          </p:spPr>
          <p:txBody>
            <a:bodyPr wrap="none" lIns="360000" tIns="0" rIns="0" bIns="0" anchor="ctr" anchorCtr="0">
              <a:normAutofit/>
            </a:bodyPr>
            <a:lstStyle/>
            <a:p>
              <a:pPr algn="l"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46" name="TextBox 63"/>
            <p:cNvSpPr txBox="1">
              <a:spLocks/>
            </p:cNvSpPr>
            <p:nvPr/>
          </p:nvSpPr>
          <p:spPr bwMode="auto">
            <a:xfrm>
              <a:off x="1415480" y="1951808"/>
              <a:ext cx="2913191" cy="556179"/>
            </a:xfrm>
            <a:prstGeom prst="rect">
              <a:avLst/>
            </a:prstGeom>
            <a:noFill/>
            <a:extLst/>
          </p:spPr>
          <p:txBody>
            <a:bodyPr wrap="square" lIns="360000" tIns="0" rIns="0" bIns="0" anchor="ctr" anchorCtr="0">
              <a:normAutofit/>
            </a:bodyPr>
            <a:lstStyle/>
            <a:p>
              <a:pPr algn="l"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32" name="Group 64"/>
          <p:cNvGrpSpPr/>
          <p:nvPr/>
        </p:nvGrpSpPr>
        <p:grpSpPr>
          <a:xfrm>
            <a:off x="901858" y="3914431"/>
            <a:ext cx="2184893" cy="642676"/>
            <a:chOff x="1415480" y="1651350"/>
            <a:chExt cx="2913191" cy="856637"/>
          </a:xfrm>
        </p:grpSpPr>
        <p:sp>
          <p:nvSpPr>
            <p:cNvPr id="43" name="TextBox 65"/>
            <p:cNvSpPr txBox="1">
              <a:spLocks/>
            </p:cNvSpPr>
            <p:nvPr/>
          </p:nvSpPr>
          <p:spPr bwMode="auto">
            <a:xfrm>
              <a:off x="1415480" y="1651350"/>
              <a:ext cx="2913191" cy="309958"/>
            </a:xfrm>
            <a:prstGeom prst="rect">
              <a:avLst/>
            </a:prstGeom>
            <a:noFill/>
            <a:extLst/>
          </p:spPr>
          <p:txBody>
            <a:bodyPr wrap="none" lIns="360000" tIns="0" rIns="0" bIns="0" anchor="ctr" anchorCtr="0">
              <a:normAutofit/>
            </a:bodyPr>
            <a:lstStyle/>
            <a:p>
              <a:pPr algn="l"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44" name="TextBox 66"/>
            <p:cNvSpPr txBox="1">
              <a:spLocks/>
            </p:cNvSpPr>
            <p:nvPr/>
          </p:nvSpPr>
          <p:spPr bwMode="auto">
            <a:xfrm>
              <a:off x="1415480" y="1951808"/>
              <a:ext cx="2913191" cy="556179"/>
            </a:xfrm>
            <a:prstGeom prst="rect">
              <a:avLst/>
            </a:prstGeom>
            <a:noFill/>
            <a:extLst/>
          </p:spPr>
          <p:txBody>
            <a:bodyPr wrap="square" lIns="360000" tIns="0" rIns="0" bIns="0" anchor="ctr" anchorCtr="0">
              <a:normAutofit/>
            </a:bodyPr>
            <a:lstStyle/>
            <a:p>
              <a:pPr algn="l"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33" name="Group 67"/>
          <p:cNvGrpSpPr/>
          <p:nvPr/>
        </p:nvGrpSpPr>
        <p:grpSpPr>
          <a:xfrm>
            <a:off x="6084169" y="2026150"/>
            <a:ext cx="2157977" cy="649804"/>
            <a:chOff x="215928" y="1227225"/>
            <a:chExt cx="2877302" cy="866137"/>
          </a:xfrm>
        </p:grpSpPr>
        <p:sp>
          <p:nvSpPr>
            <p:cNvPr id="41" name="TextBox 68"/>
            <p:cNvSpPr txBox="1">
              <a:spLocks/>
            </p:cNvSpPr>
            <p:nvPr/>
          </p:nvSpPr>
          <p:spPr bwMode="auto">
            <a:xfrm>
              <a:off x="315821" y="1227225"/>
              <a:ext cx="2777409" cy="309958"/>
            </a:xfrm>
            <a:prstGeom prst="rect">
              <a:avLst/>
            </a:prstGeom>
            <a:noFill/>
            <a:extLst/>
          </p:spPr>
          <p:txBody>
            <a:bodyPr wrap="none" lIns="0" tIns="0" rIns="432000" bIns="0" anchor="ctr" anchorCtr="0">
              <a:normAutofit/>
            </a:bodyPr>
            <a:lstStyle/>
            <a:p>
              <a:pPr algn="r"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42" name="TextBox 69"/>
            <p:cNvSpPr txBox="1">
              <a:spLocks/>
            </p:cNvSpPr>
            <p:nvPr/>
          </p:nvSpPr>
          <p:spPr bwMode="auto">
            <a:xfrm>
              <a:off x="215928" y="1537184"/>
              <a:ext cx="2876437" cy="556178"/>
            </a:xfrm>
            <a:prstGeom prst="rect">
              <a:avLst/>
            </a:prstGeom>
            <a:noFill/>
            <a:extLst/>
          </p:spPr>
          <p:txBody>
            <a:bodyPr wrap="square" lIns="0" tIns="0" rIns="432000" bIns="0" anchor="ctr" anchorCtr="0">
              <a:normAutofit/>
            </a:bodyPr>
            <a:lstStyle/>
            <a:p>
              <a:pPr algn="r"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34" name="Group 70"/>
          <p:cNvGrpSpPr/>
          <p:nvPr/>
        </p:nvGrpSpPr>
        <p:grpSpPr>
          <a:xfrm>
            <a:off x="6084169" y="2974680"/>
            <a:ext cx="2157977" cy="649804"/>
            <a:chOff x="215928" y="1227225"/>
            <a:chExt cx="2877302" cy="866137"/>
          </a:xfrm>
        </p:grpSpPr>
        <p:sp>
          <p:nvSpPr>
            <p:cNvPr id="39" name="TextBox 71"/>
            <p:cNvSpPr txBox="1">
              <a:spLocks/>
            </p:cNvSpPr>
            <p:nvPr/>
          </p:nvSpPr>
          <p:spPr bwMode="auto">
            <a:xfrm>
              <a:off x="315821" y="1227225"/>
              <a:ext cx="2777409" cy="309958"/>
            </a:xfrm>
            <a:prstGeom prst="rect">
              <a:avLst/>
            </a:prstGeom>
            <a:noFill/>
            <a:extLst/>
          </p:spPr>
          <p:txBody>
            <a:bodyPr wrap="none" lIns="0" tIns="0" rIns="432000" bIns="0" anchor="ctr" anchorCtr="0">
              <a:normAutofit/>
            </a:bodyPr>
            <a:lstStyle/>
            <a:p>
              <a:pPr algn="r"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40" name="TextBox 72"/>
            <p:cNvSpPr txBox="1">
              <a:spLocks/>
            </p:cNvSpPr>
            <p:nvPr/>
          </p:nvSpPr>
          <p:spPr bwMode="auto">
            <a:xfrm>
              <a:off x="215928" y="1537184"/>
              <a:ext cx="2876437" cy="556178"/>
            </a:xfrm>
            <a:prstGeom prst="rect">
              <a:avLst/>
            </a:prstGeom>
            <a:noFill/>
            <a:extLst/>
          </p:spPr>
          <p:txBody>
            <a:bodyPr wrap="square" lIns="0" tIns="0" rIns="432000" bIns="0" anchor="ctr" anchorCtr="0">
              <a:normAutofit/>
            </a:bodyPr>
            <a:lstStyle/>
            <a:p>
              <a:pPr algn="r"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grpSp>
        <p:nvGrpSpPr>
          <p:cNvPr id="35" name="Group 73"/>
          <p:cNvGrpSpPr/>
          <p:nvPr/>
        </p:nvGrpSpPr>
        <p:grpSpPr>
          <a:xfrm>
            <a:off x="6084169" y="3923210"/>
            <a:ext cx="2157977" cy="649804"/>
            <a:chOff x="215928" y="1227225"/>
            <a:chExt cx="2877302" cy="866137"/>
          </a:xfrm>
        </p:grpSpPr>
        <p:sp>
          <p:nvSpPr>
            <p:cNvPr id="37" name="TextBox 74"/>
            <p:cNvSpPr txBox="1">
              <a:spLocks/>
            </p:cNvSpPr>
            <p:nvPr/>
          </p:nvSpPr>
          <p:spPr bwMode="auto">
            <a:xfrm>
              <a:off x="315821" y="1227225"/>
              <a:ext cx="2777409" cy="309958"/>
            </a:xfrm>
            <a:prstGeom prst="rect">
              <a:avLst/>
            </a:prstGeom>
            <a:noFill/>
            <a:extLst/>
          </p:spPr>
          <p:txBody>
            <a:bodyPr wrap="none" lIns="0" tIns="0" rIns="432000" bIns="0" anchor="ctr" anchorCtr="0">
              <a:normAutofit/>
            </a:bodyPr>
            <a:lstStyle/>
            <a:p>
              <a:pPr algn="r" latinLnBrk="0"/>
              <a:r>
                <a:rPr lang="zh-CN" altLang="en-US" sz="1200" dirty="0">
                  <a:solidFill>
                    <a:schemeClr val="tx1">
                      <a:lumMod val="50000"/>
                      <a:lumOff val="50000"/>
                    </a:schemeClr>
                  </a:solidFill>
                  <a:effectLst/>
                  <a:latin typeface="微软雅黑" panose="020B0503020204020204" pitchFamily="34" charset="-122"/>
                  <a:ea typeface="微软雅黑" panose="020B0503020204020204" pitchFamily="34" charset="-122"/>
                </a:rPr>
                <a:t>标题文本预设</a:t>
              </a:r>
            </a:p>
          </p:txBody>
        </p:sp>
        <p:sp>
          <p:nvSpPr>
            <p:cNvPr id="38" name="TextBox 75"/>
            <p:cNvSpPr txBox="1">
              <a:spLocks/>
            </p:cNvSpPr>
            <p:nvPr/>
          </p:nvSpPr>
          <p:spPr bwMode="auto">
            <a:xfrm>
              <a:off x="215928" y="1537184"/>
              <a:ext cx="2876437" cy="556178"/>
            </a:xfrm>
            <a:prstGeom prst="rect">
              <a:avLst/>
            </a:prstGeom>
            <a:noFill/>
            <a:extLst/>
          </p:spPr>
          <p:txBody>
            <a:bodyPr wrap="square" lIns="0" tIns="0" rIns="432000" bIns="0" anchor="ctr" anchorCtr="0">
              <a:normAutofit/>
            </a:bodyPr>
            <a:lstStyle/>
            <a:p>
              <a:pPr algn="r" latinLnBrk="0">
                <a:lnSpc>
                  <a:spcPct val="120000"/>
                </a:lnSpc>
              </a:pP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此部分内容作为文字排版占位显示 </a:t>
              </a:r>
              <a:b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br>
              <a:r>
                <a:rPr lang="zh-CN" altLang="en-US" sz="800" b="0" dirty="0">
                  <a:solidFill>
                    <a:schemeClr val="tx1">
                      <a:lumMod val="50000"/>
                      <a:lumOff val="50000"/>
                    </a:schemeClr>
                  </a:solidFill>
                  <a:effectLst/>
                  <a:latin typeface="微软雅黑" panose="020B0503020204020204" pitchFamily="34" charset="-122"/>
                  <a:ea typeface="微软雅黑" panose="020B0503020204020204" pitchFamily="34" charset="-122"/>
                </a:rPr>
                <a:t>（建议使用主题字体）</a:t>
              </a:r>
            </a:p>
          </p:txBody>
        </p:sp>
      </p:grpSp>
    </p:spTree>
    <p:extLst>
      <p:ext uri="{BB962C8B-B14F-4D97-AF65-F5344CB8AC3E}">
        <p14:creationId xmlns:p14="http://schemas.microsoft.com/office/powerpoint/2010/main" val="3364388692"/>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childTnLst>
                          </p:cTn>
                        </p:par>
                        <p:par>
                          <p:cTn id="27" fill="hold">
                            <p:stCondLst>
                              <p:cond delay="2000"/>
                            </p:stCondLst>
                            <p:childTnLst>
                              <p:par>
                                <p:cTn id="28" presetID="22" presetClass="entr" presetSubtype="1"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p:cTn id="34" dur="500" fill="hold"/>
                                        <p:tgtEl>
                                          <p:spTgt spid="22"/>
                                        </p:tgtEl>
                                        <p:attrNameLst>
                                          <p:attrName>ppt_w</p:attrName>
                                        </p:attrNameLst>
                                      </p:cBhvr>
                                      <p:tavLst>
                                        <p:tav tm="0">
                                          <p:val>
                                            <p:fltVal val="0"/>
                                          </p:val>
                                        </p:tav>
                                        <p:tav tm="100000">
                                          <p:val>
                                            <p:strVal val="#ppt_w"/>
                                          </p:val>
                                        </p:tav>
                                      </p:tavLst>
                                    </p:anim>
                                    <p:anim calcmode="lin" valueType="num">
                                      <p:cBhvr>
                                        <p:cTn id="35" dur="500" fill="hold"/>
                                        <p:tgtEl>
                                          <p:spTgt spid="22"/>
                                        </p:tgtEl>
                                        <p:attrNameLst>
                                          <p:attrName>ppt_h</p:attrName>
                                        </p:attrNameLst>
                                      </p:cBhvr>
                                      <p:tavLst>
                                        <p:tav tm="0">
                                          <p:val>
                                            <p:fltVal val="0"/>
                                          </p:val>
                                        </p:tav>
                                        <p:tav tm="100000">
                                          <p:val>
                                            <p:strVal val="#ppt_h"/>
                                          </p:val>
                                        </p:tav>
                                      </p:tavLst>
                                    </p:anim>
                                    <p:animEffect transition="in" filter="fade">
                                      <p:cBhvr>
                                        <p:cTn id="36" dur="500"/>
                                        <p:tgtEl>
                                          <p:spTgt spid="22"/>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fltVal val="0"/>
                                          </p:val>
                                        </p:tav>
                                        <p:tav tm="100000">
                                          <p:val>
                                            <p:strVal val="#ppt_w"/>
                                          </p:val>
                                        </p:tav>
                                      </p:tavLst>
                                    </p:anim>
                                    <p:anim calcmode="lin" valueType="num">
                                      <p:cBhvr>
                                        <p:cTn id="45" dur="500" fill="hold"/>
                                        <p:tgtEl>
                                          <p:spTgt spid="26"/>
                                        </p:tgtEl>
                                        <p:attrNameLst>
                                          <p:attrName>ppt_h</p:attrName>
                                        </p:attrNameLst>
                                      </p:cBhvr>
                                      <p:tavLst>
                                        <p:tav tm="0">
                                          <p:val>
                                            <p:fltVal val="0"/>
                                          </p:val>
                                        </p:tav>
                                        <p:tav tm="100000">
                                          <p:val>
                                            <p:strVal val="#ppt_h"/>
                                          </p:val>
                                        </p:tav>
                                      </p:tavLst>
                                    </p:anim>
                                    <p:animEffect transition="in" filter="fade">
                                      <p:cBhvr>
                                        <p:cTn id="46" dur="500"/>
                                        <p:tgtEl>
                                          <p:spTgt spid="26"/>
                                        </p:tgtEl>
                                      </p:cBhvr>
                                    </p:animEffect>
                                  </p:childTnLst>
                                </p:cTn>
                              </p:par>
                            </p:childTnLst>
                          </p:cTn>
                        </p:par>
                        <p:par>
                          <p:cTn id="47" fill="hold">
                            <p:stCondLst>
                              <p:cond delay="4000"/>
                            </p:stCondLst>
                            <p:childTnLst>
                              <p:par>
                                <p:cTn id="48" presetID="22" presetClass="entr" presetSubtype="1"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childTnLst>
                          </p:cTn>
                        </p:par>
                        <p:par>
                          <p:cTn id="51" fill="hold">
                            <p:stCondLst>
                              <p:cond delay="4500"/>
                            </p:stCondLst>
                            <p:childTnLst>
                              <p:par>
                                <p:cTn id="52" presetID="53" presetClass="entr" presetSubtype="16"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childTnLst>
                          </p:cTn>
                        </p:par>
                        <p:par>
                          <p:cTn id="57" fill="hold">
                            <p:stCondLst>
                              <p:cond delay="5000"/>
                            </p:stCondLst>
                            <p:childTnLst>
                              <p:par>
                                <p:cTn id="58" presetID="22" presetClass="entr" presetSubtype="1" fill="hold"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up)">
                                      <p:cBhvr>
                                        <p:cTn id="60" dur="500"/>
                                        <p:tgtEl>
                                          <p:spTgt spid="31"/>
                                        </p:tgtEl>
                                      </p:cBhvr>
                                    </p:animEffect>
                                  </p:childTnLst>
                                </p:cTn>
                              </p:par>
                            </p:childTnLst>
                          </p:cTn>
                        </p:par>
                        <p:par>
                          <p:cTn id="61" fill="hold">
                            <p:stCondLst>
                              <p:cond delay="5500"/>
                            </p:stCondLst>
                            <p:childTnLst>
                              <p:par>
                                <p:cTn id="62" presetID="53" presetClass="entr" presetSubtype="16"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p:cTn id="64" dur="500" fill="hold"/>
                                        <p:tgtEl>
                                          <p:spTgt spid="27"/>
                                        </p:tgtEl>
                                        <p:attrNameLst>
                                          <p:attrName>ppt_w</p:attrName>
                                        </p:attrNameLst>
                                      </p:cBhvr>
                                      <p:tavLst>
                                        <p:tav tm="0">
                                          <p:val>
                                            <p:fltVal val="0"/>
                                          </p:val>
                                        </p:tav>
                                        <p:tav tm="100000">
                                          <p:val>
                                            <p:strVal val="#ppt_w"/>
                                          </p:val>
                                        </p:tav>
                                      </p:tavLst>
                                    </p:anim>
                                    <p:anim calcmode="lin" valueType="num">
                                      <p:cBhvr>
                                        <p:cTn id="65" dur="500" fill="hold"/>
                                        <p:tgtEl>
                                          <p:spTgt spid="27"/>
                                        </p:tgtEl>
                                        <p:attrNameLst>
                                          <p:attrName>ppt_h</p:attrName>
                                        </p:attrNameLst>
                                      </p:cBhvr>
                                      <p:tavLst>
                                        <p:tav tm="0">
                                          <p:val>
                                            <p:fltVal val="0"/>
                                          </p:val>
                                        </p:tav>
                                        <p:tav tm="100000">
                                          <p:val>
                                            <p:strVal val="#ppt_h"/>
                                          </p:val>
                                        </p:tav>
                                      </p:tavLst>
                                    </p:anim>
                                    <p:animEffect transition="in" filter="fade">
                                      <p:cBhvr>
                                        <p:cTn id="66" dur="500"/>
                                        <p:tgtEl>
                                          <p:spTgt spid="27"/>
                                        </p:tgtEl>
                                      </p:cBhvr>
                                    </p:animEffect>
                                  </p:childTnLst>
                                </p:cTn>
                              </p:par>
                            </p:childTnLst>
                          </p:cTn>
                        </p:par>
                        <p:par>
                          <p:cTn id="67" fill="hold">
                            <p:stCondLst>
                              <p:cond delay="6000"/>
                            </p:stCondLst>
                            <p:childTnLst>
                              <p:par>
                                <p:cTn id="68" presetID="22" presetClass="entr" presetSubtype="1" fill="hold" nodeType="after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up)">
                                      <p:cBhvr>
                                        <p:cTn id="70" dur="500"/>
                                        <p:tgtEl>
                                          <p:spTgt spid="34"/>
                                        </p:tgtEl>
                                      </p:cBhvr>
                                    </p:animEffect>
                                  </p:childTnLst>
                                </p:cTn>
                              </p:par>
                            </p:childTnLst>
                          </p:cTn>
                        </p:par>
                        <p:par>
                          <p:cTn id="71" fill="hold">
                            <p:stCondLst>
                              <p:cond delay="6500"/>
                            </p:stCondLst>
                            <p:childTnLst>
                              <p:par>
                                <p:cTn id="72" presetID="53" presetClass="entr" presetSubtype="16" fill="hold" grpId="0" nodeType="after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p:cTn id="74" dur="500" fill="hold"/>
                                        <p:tgtEl>
                                          <p:spTgt spid="24"/>
                                        </p:tgtEl>
                                        <p:attrNameLst>
                                          <p:attrName>ppt_w</p:attrName>
                                        </p:attrNameLst>
                                      </p:cBhvr>
                                      <p:tavLst>
                                        <p:tav tm="0">
                                          <p:val>
                                            <p:fltVal val="0"/>
                                          </p:val>
                                        </p:tav>
                                        <p:tav tm="100000">
                                          <p:val>
                                            <p:strVal val="#ppt_w"/>
                                          </p:val>
                                        </p:tav>
                                      </p:tavLst>
                                    </p:anim>
                                    <p:anim calcmode="lin" valueType="num">
                                      <p:cBhvr>
                                        <p:cTn id="75" dur="500" fill="hold"/>
                                        <p:tgtEl>
                                          <p:spTgt spid="24"/>
                                        </p:tgtEl>
                                        <p:attrNameLst>
                                          <p:attrName>ppt_h</p:attrName>
                                        </p:attrNameLst>
                                      </p:cBhvr>
                                      <p:tavLst>
                                        <p:tav tm="0">
                                          <p:val>
                                            <p:fltVal val="0"/>
                                          </p:val>
                                        </p:tav>
                                        <p:tav tm="100000">
                                          <p:val>
                                            <p:strVal val="#ppt_h"/>
                                          </p:val>
                                        </p:tav>
                                      </p:tavLst>
                                    </p:anim>
                                    <p:animEffect transition="in" filter="fade">
                                      <p:cBhvr>
                                        <p:cTn id="76" dur="500"/>
                                        <p:tgtEl>
                                          <p:spTgt spid="24"/>
                                        </p:tgtEl>
                                      </p:cBhvr>
                                    </p:animEffect>
                                  </p:childTnLst>
                                </p:cTn>
                              </p:par>
                            </p:childTnLst>
                          </p:cTn>
                        </p:par>
                        <p:par>
                          <p:cTn id="77" fill="hold">
                            <p:stCondLst>
                              <p:cond delay="7000"/>
                            </p:stCondLst>
                            <p:childTnLst>
                              <p:par>
                                <p:cTn id="78" presetID="22" presetClass="entr" presetSubtype="1" fill="hold" nodeType="after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up)">
                                      <p:cBhvr>
                                        <p:cTn id="80" dur="500"/>
                                        <p:tgtEl>
                                          <p:spTgt spid="32"/>
                                        </p:tgtEl>
                                      </p:cBhvr>
                                    </p:animEffect>
                                  </p:childTnLst>
                                </p:cTn>
                              </p:par>
                            </p:childTnLst>
                          </p:cTn>
                        </p:par>
                        <p:par>
                          <p:cTn id="81" fill="hold">
                            <p:stCondLst>
                              <p:cond delay="7500"/>
                            </p:stCondLst>
                            <p:childTnLst>
                              <p:par>
                                <p:cTn id="82" presetID="53" presetClass="entr" presetSubtype="16"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 calcmode="lin" valueType="num">
                                      <p:cBhvr>
                                        <p:cTn id="84" dur="500" fill="hold"/>
                                        <p:tgtEl>
                                          <p:spTgt spid="28"/>
                                        </p:tgtEl>
                                        <p:attrNameLst>
                                          <p:attrName>ppt_w</p:attrName>
                                        </p:attrNameLst>
                                      </p:cBhvr>
                                      <p:tavLst>
                                        <p:tav tm="0">
                                          <p:val>
                                            <p:fltVal val="0"/>
                                          </p:val>
                                        </p:tav>
                                        <p:tav tm="100000">
                                          <p:val>
                                            <p:strVal val="#ppt_w"/>
                                          </p:val>
                                        </p:tav>
                                      </p:tavLst>
                                    </p:anim>
                                    <p:anim calcmode="lin" valueType="num">
                                      <p:cBhvr>
                                        <p:cTn id="85" dur="500" fill="hold"/>
                                        <p:tgtEl>
                                          <p:spTgt spid="28"/>
                                        </p:tgtEl>
                                        <p:attrNameLst>
                                          <p:attrName>ppt_h</p:attrName>
                                        </p:attrNameLst>
                                      </p:cBhvr>
                                      <p:tavLst>
                                        <p:tav tm="0">
                                          <p:val>
                                            <p:fltVal val="0"/>
                                          </p:val>
                                        </p:tav>
                                        <p:tav tm="100000">
                                          <p:val>
                                            <p:strVal val="#ppt_h"/>
                                          </p:val>
                                        </p:tav>
                                      </p:tavLst>
                                    </p:anim>
                                    <p:animEffect transition="in" filter="fade">
                                      <p:cBhvr>
                                        <p:cTn id="86" dur="500"/>
                                        <p:tgtEl>
                                          <p:spTgt spid="28"/>
                                        </p:tgtEl>
                                      </p:cBhvr>
                                    </p:animEffect>
                                  </p:childTnLst>
                                </p:cTn>
                              </p:par>
                            </p:childTnLst>
                          </p:cTn>
                        </p:par>
                        <p:par>
                          <p:cTn id="87" fill="hold">
                            <p:stCondLst>
                              <p:cond delay="8000"/>
                            </p:stCondLst>
                            <p:childTnLst>
                              <p:par>
                                <p:cTn id="88" presetID="22" presetClass="entr" presetSubtype="1" fill="hold" nodeType="after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up)">
                                      <p:cBhvr>
                                        <p:cTn id="9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圆角矩形 7"/>
          <p:cNvSpPr/>
          <p:nvPr/>
        </p:nvSpPr>
        <p:spPr>
          <a:xfrm>
            <a:off x="1208961" y="2180173"/>
            <a:ext cx="1181409" cy="1484671"/>
          </a:xfrm>
          <a:prstGeom prst="roundRect">
            <a:avLst>
              <a:gd name="adj" fmla="val 8406"/>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9">
              <a:solidFill>
                <a:prstClr val="white"/>
              </a:solidFill>
              <a:ea typeface="微软雅黑 Light" panose="020B0502040204020203" pitchFamily="34" charset="-122"/>
              <a:cs typeface="+mn-ea"/>
            </a:endParaRPr>
          </a:p>
        </p:txBody>
      </p:sp>
      <p:sp>
        <p:nvSpPr>
          <p:cNvPr id="77" name="TextBox 8"/>
          <p:cNvSpPr txBox="1"/>
          <p:nvPr/>
        </p:nvSpPr>
        <p:spPr>
          <a:xfrm>
            <a:off x="1175486" y="2308165"/>
            <a:ext cx="1248366" cy="289182"/>
          </a:xfrm>
          <a:prstGeom prst="rect">
            <a:avLst/>
          </a:prstGeom>
          <a:noFill/>
        </p:spPr>
        <p:txBody>
          <a:bodyPr wrap="square" rtlCol="0">
            <a:spAutoFit/>
          </a:bodyPr>
          <a:lstStyle/>
          <a:p>
            <a:r>
              <a:rPr lang="zh-CN" altLang="en-US" sz="1279" dirty="0">
                <a:solidFill>
                  <a:prstClr val="white"/>
                </a:solidFill>
                <a:latin typeface="BankGothic Md BT" pitchFamily="34" charset="0"/>
                <a:ea typeface="微软雅黑 Light" panose="020B0502040204020203" pitchFamily="34" charset="-122"/>
                <a:cs typeface="+mn-ea"/>
              </a:rPr>
              <a:t>输入你的标题</a:t>
            </a:r>
          </a:p>
        </p:txBody>
      </p:sp>
      <p:cxnSp>
        <p:nvCxnSpPr>
          <p:cNvPr id="78" name="直接连接符 77"/>
          <p:cNvCxnSpPr/>
          <p:nvPr/>
        </p:nvCxnSpPr>
        <p:spPr>
          <a:xfrm>
            <a:off x="1208961" y="2618788"/>
            <a:ext cx="118140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1192095" y="2663629"/>
            <a:ext cx="1215148" cy="1131079"/>
          </a:xfrm>
          <a:prstGeom prst="rect">
            <a:avLst/>
          </a:prstGeom>
        </p:spPr>
        <p:txBody>
          <a:bodyPr wrap="square">
            <a:spAutoFit/>
          </a:bodyPr>
          <a:lstStyle/>
          <a:p>
            <a:pPr algn="ctr">
              <a:lnSpc>
                <a:spcPct val="150000"/>
              </a:lnSpc>
            </a:pPr>
            <a:r>
              <a:rPr lang="en-US" altLang="zh-CN" sz="900" dirty="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endParaRPr lang="zh-CN" altLang="en-US" sz="900" dirty="0">
              <a:solidFill>
                <a:prstClr val="white"/>
              </a:solidFill>
              <a:latin typeface="Ebrima" pitchFamily="2" charset="0"/>
              <a:ea typeface="微软雅黑 Light" panose="020B0502040204020203" pitchFamily="34" charset="-122"/>
              <a:cs typeface="+mn-ea"/>
            </a:endParaRPr>
          </a:p>
        </p:txBody>
      </p:sp>
      <p:sp>
        <p:nvSpPr>
          <p:cNvPr id="80" name="圆角矩形 15"/>
          <p:cNvSpPr/>
          <p:nvPr/>
        </p:nvSpPr>
        <p:spPr>
          <a:xfrm>
            <a:off x="3015017" y="2180173"/>
            <a:ext cx="1181409" cy="1484671"/>
          </a:xfrm>
          <a:prstGeom prst="roundRect">
            <a:avLst>
              <a:gd name="adj" fmla="val 8406"/>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9">
              <a:solidFill>
                <a:prstClr val="white"/>
              </a:solidFill>
              <a:ea typeface="微软雅黑 Light" panose="020B0502040204020203" pitchFamily="34" charset="-122"/>
              <a:cs typeface="+mn-ea"/>
            </a:endParaRPr>
          </a:p>
        </p:txBody>
      </p:sp>
      <p:sp>
        <p:nvSpPr>
          <p:cNvPr id="81" name="TextBox 16"/>
          <p:cNvSpPr txBox="1"/>
          <p:nvPr/>
        </p:nvSpPr>
        <p:spPr>
          <a:xfrm>
            <a:off x="2981539" y="2308165"/>
            <a:ext cx="1248366" cy="289182"/>
          </a:xfrm>
          <a:prstGeom prst="rect">
            <a:avLst/>
          </a:prstGeom>
          <a:noFill/>
        </p:spPr>
        <p:txBody>
          <a:bodyPr wrap="square" rtlCol="0">
            <a:spAutoFit/>
          </a:bodyPr>
          <a:lstStyle/>
          <a:p>
            <a:r>
              <a:rPr lang="zh-CN" altLang="en-US" sz="1279" dirty="0">
                <a:solidFill>
                  <a:prstClr val="white"/>
                </a:solidFill>
                <a:latin typeface="BankGothic Md BT" pitchFamily="34" charset="0"/>
                <a:ea typeface="微软雅黑 Light" panose="020B0502040204020203" pitchFamily="34" charset="-122"/>
                <a:cs typeface="+mn-ea"/>
              </a:rPr>
              <a:t>输入你的标题</a:t>
            </a:r>
          </a:p>
        </p:txBody>
      </p:sp>
      <p:cxnSp>
        <p:nvCxnSpPr>
          <p:cNvPr id="82" name="直接连接符 81"/>
          <p:cNvCxnSpPr/>
          <p:nvPr/>
        </p:nvCxnSpPr>
        <p:spPr>
          <a:xfrm>
            <a:off x="3015017" y="2618788"/>
            <a:ext cx="118140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2998148" y="2663629"/>
            <a:ext cx="1215148" cy="1131079"/>
          </a:xfrm>
          <a:prstGeom prst="rect">
            <a:avLst/>
          </a:prstGeom>
        </p:spPr>
        <p:txBody>
          <a:bodyPr wrap="square">
            <a:spAutoFit/>
          </a:bodyPr>
          <a:lstStyle/>
          <a:p>
            <a:pPr algn="ctr">
              <a:lnSpc>
                <a:spcPct val="150000"/>
              </a:lnSpc>
            </a:pPr>
            <a:r>
              <a:rPr lang="en-US" altLang="zh-CN" sz="900" dirty="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endParaRPr lang="zh-CN" altLang="en-US" sz="900" dirty="0">
              <a:solidFill>
                <a:prstClr val="white"/>
              </a:solidFill>
              <a:latin typeface="Ebrima" pitchFamily="2" charset="0"/>
              <a:ea typeface="微软雅黑 Light" panose="020B0502040204020203" pitchFamily="34" charset="-122"/>
              <a:cs typeface="+mn-ea"/>
            </a:endParaRPr>
          </a:p>
        </p:txBody>
      </p:sp>
      <p:sp>
        <p:nvSpPr>
          <p:cNvPr id="84" name="Freeform 893"/>
          <p:cNvSpPr>
            <a:spLocks noEditPoints="1"/>
          </p:cNvSpPr>
          <p:nvPr/>
        </p:nvSpPr>
        <p:spPr bwMode="auto">
          <a:xfrm>
            <a:off x="2579519" y="2801712"/>
            <a:ext cx="246357" cy="241596"/>
          </a:xfrm>
          <a:custGeom>
            <a:avLst/>
            <a:gdLst>
              <a:gd name="T0" fmla="*/ 149 w 207"/>
              <a:gd name="T1" fmla="*/ 95 h 203"/>
              <a:gd name="T2" fmla="*/ 207 w 207"/>
              <a:gd name="T3" fmla="*/ 47 h 203"/>
              <a:gd name="T4" fmla="*/ 149 w 207"/>
              <a:gd name="T5" fmla="*/ 0 h 203"/>
              <a:gd name="T6" fmla="*/ 149 w 207"/>
              <a:gd name="T7" fmla="*/ 31 h 203"/>
              <a:gd name="T8" fmla="*/ 29 w 207"/>
              <a:gd name="T9" fmla="*/ 31 h 203"/>
              <a:gd name="T10" fmla="*/ 29 w 207"/>
              <a:gd name="T11" fmla="*/ 65 h 203"/>
              <a:gd name="T12" fmla="*/ 149 w 207"/>
              <a:gd name="T13" fmla="*/ 65 h 203"/>
              <a:gd name="T14" fmla="*/ 149 w 207"/>
              <a:gd name="T15" fmla="*/ 95 h 203"/>
              <a:gd name="T16" fmla="*/ 58 w 207"/>
              <a:gd name="T17" fmla="*/ 108 h 203"/>
              <a:gd name="T18" fmla="*/ 0 w 207"/>
              <a:gd name="T19" fmla="*/ 157 h 203"/>
              <a:gd name="T20" fmla="*/ 58 w 207"/>
              <a:gd name="T21" fmla="*/ 203 h 203"/>
              <a:gd name="T22" fmla="*/ 58 w 207"/>
              <a:gd name="T23" fmla="*/ 173 h 203"/>
              <a:gd name="T24" fmla="*/ 178 w 207"/>
              <a:gd name="T25" fmla="*/ 173 h 203"/>
              <a:gd name="T26" fmla="*/ 178 w 207"/>
              <a:gd name="T27" fmla="*/ 139 h 203"/>
              <a:gd name="T28" fmla="*/ 58 w 207"/>
              <a:gd name="T29" fmla="*/ 139 h 203"/>
              <a:gd name="T30" fmla="*/ 58 w 207"/>
              <a:gd name="T31"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 h="203">
                <a:moveTo>
                  <a:pt x="149" y="95"/>
                </a:moveTo>
                <a:lnTo>
                  <a:pt x="207" y="47"/>
                </a:lnTo>
                <a:lnTo>
                  <a:pt x="149" y="0"/>
                </a:lnTo>
                <a:lnTo>
                  <a:pt x="149" y="31"/>
                </a:lnTo>
                <a:lnTo>
                  <a:pt x="29" y="31"/>
                </a:lnTo>
                <a:lnTo>
                  <a:pt x="29" y="65"/>
                </a:lnTo>
                <a:lnTo>
                  <a:pt x="149" y="65"/>
                </a:lnTo>
                <a:lnTo>
                  <a:pt x="149" y="95"/>
                </a:lnTo>
                <a:close/>
                <a:moveTo>
                  <a:pt x="58" y="108"/>
                </a:moveTo>
                <a:lnTo>
                  <a:pt x="0" y="157"/>
                </a:lnTo>
                <a:lnTo>
                  <a:pt x="58" y="203"/>
                </a:lnTo>
                <a:lnTo>
                  <a:pt x="58" y="173"/>
                </a:lnTo>
                <a:lnTo>
                  <a:pt x="178" y="173"/>
                </a:lnTo>
                <a:lnTo>
                  <a:pt x="178" y="139"/>
                </a:lnTo>
                <a:lnTo>
                  <a:pt x="58" y="139"/>
                </a:lnTo>
                <a:lnTo>
                  <a:pt x="58" y="1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85" name="TextBox 30"/>
          <p:cNvSpPr txBox="1"/>
          <p:nvPr/>
        </p:nvSpPr>
        <p:spPr>
          <a:xfrm>
            <a:off x="1462171" y="3664718"/>
            <a:ext cx="674997" cy="415370"/>
          </a:xfrm>
          <a:prstGeom prst="rect">
            <a:avLst/>
          </a:prstGeom>
          <a:noFill/>
        </p:spPr>
        <p:txBody>
          <a:bodyPr wrap="square" rtlCol="0">
            <a:spAutoFit/>
          </a:bodyPr>
          <a:lstStyle/>
          <a:p>
            <a:pPr algn="ctr"/>
            <a:r>
              <a:rPr lang="en-US" altLang="zh-CN" sz="2099" u="sng" dirty="0">
                <a:solidFill>
                  <a:prstClr val="white"/>
                </a:solidFill>
                <a:latin typeface="Agency FB" pitchFamily="34" charset="0"/>
                <a:ea typeface="微软雅黑 Light" panose="020B0502040204020203" pitchFamily="34" charset="-122"/>
                <a:cs typeface="+mn-ea"/>
              </a:rPr>
              <a:t>7000</a:t>
            </a:r>
            <a:endParaRPr lang="zh-CN" altLang="en-US" sz="2099" u="sng" dirty="0">
              <a:solidFill>
                <a:prstClr val="white"/>
              </a:solidFill>
              <a:latin typeface="Agency FB" pitchFamily="34" charset="0"/>
              <a:ea typeface="微软雅黑 Light" panose="020B0502040204020203" pitchFamily="34" charset="-122"/>
              <a:cs typeface="+mn-ea"/>
            </a:endParaRPr>
          </a:p>
        </p:txBody>
      </p:sp>
      <p:sp>
        <p:nvSpPr>
          <p:cNvPr id="86" name="TextBox 31"/>
          <p:cNvSpPr txBox="1"/>
          <p:nvPr/>
        </p:nvSpPr>
        <p:spPr>
          <a:xfrm>
            <a:off x="3268224" y="3664718"/>
            <a:ext cx="674997" cy="415370"/>
          </a:xfrm>
          <a:prstGeom prst="rect">
            <a:avLst/>
          </a:prstGeom>
          <a:noFill/>
        </p:spPr>
        <p:txBody>
          <a:bodyPr wrap="square" rtlCol="0">
            <a:spAutoFit/>
          </a:bodyPr>
          <a:lstStyle/>
          <a:p>
            <a:pPr algn="ctr"/>
            <a:r>
              <a:rPr lang="en-US" altLang="zh-CN" sz="2099" u="sng" dirty="0">
                <a:solidFill>
                  <a:prstClr val="white"/>
                </a:solidFill>
                <a:latin typeface="Agency FB" pitchFamily="34" charset="0"/>
                <a:ea typeface="微软雅黑 Light" panose="020B0502040204020203" pitchFamily="34" charset="-122"/>
                <a:cs typeface="+mn-ea"/>
              </a:rPr>
              <a:t>8500</a:t>
            </a:r>
            <a:endParaRPr lang="zh-CN" altLang="en-US" sz="2099" u="sng" dirty="0">
              <a:solidFill>
                <a:prstClr val="white"/>
              </a:solidFill>
              <a:latin typeface="Agency FB" pitchFamily="34" charset="0"/>
              <a:ea typeface="微软雅黑 Light" panose="020B0502040204020203" pitchFamily="34" charset="-122"/>
              <a:cs typeface="+mn-ea"/>
            </a:endParaRPr>
          </a:p>
        </p:txBody>
      </p:sp>
      <p:sp>
        <p:nvSpPr>
          <p:cNvPr id="88" name="矩形 87"/>
          <p:cNvSpPr/>
          <p:nvPr/>
        </p:nvSpPr>
        <p:spPr>
          <a:xfrm>
            <a:off x="4448230" y="4133859"/>
            <a:ext cx="3239525" cy="4386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900" dirty="0">
                <a:solidFill>
                  <a:prstClr val="white"/>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endParaRPr lang="zh-CN" altLang="en-US" sz="900" dirty="0">
              <a:solidFill>
                <a:prstClr val="white"/>
              </a:solidFill>
              <a:latin typeface="Ebrima" pitchFamily="2" charset="0"/>
              <a:ea typeface="微软雅黑 Light" panose="020B0502040204020203" pitchFamily="34" charset="-122"/>
              <a:cs typeface="+mn-ea"/>
            </a:endParaRPr>
          </a:p>
        </p:txBody>
      </p:sp>
      <p:grpSp>
        <p:nvGrpSpPr>
          <p:cNvPr id="89" name="组合 88"/>
          <p:cNvGrpSpPr/>
          <p:nvPr/>
        </p:nvGrpSpPr>
        <p:grpSpPr>
          <a:xfrm>
            <a:off x="4448227" y="1778938"/>
            <a:ext cx="1079428" cy="289182"/>
            <a:chOff x="4571999" y="960714"/>
            <a:chExt cx="1439840" cy="385737"/>
          </a:xfrm>
          <a:solidFill>
            <a:srgbClr val="00BCDC"/>
          </a:solidFill>
        </p:grpSpPr>
        <p:sp>
          <p:nvSpPr>
            <p:cNvPr id="90" name="矩形 89"/>
            <p:cNvSpPr/>
            <p:nvPr/>
          </p:nvSpPr>
          <p:spPr>
            <a:xfrm>
              <a:off x="4571999" y="965444"/>
              <a:ext cx="1439840" cy="3598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9">
                <a:solidFill>
                  <a:prstClr val="white"/>
                </a:solidFill>
                <a:ea typeface="微软雅黑 Light" panose="020B0502040204020203" pitchFamily="34" charset="-122"/>
                <a:cs typeface="+mn-ea"/>
              </a:endParaRPr>
            </a:p>
          </p:txBody>
        </p:sp>
        <p:grpSp>
          <p:nvGrpSpPr>
            <p:cNvPr id="91" name="组合 90"/>
            <p:cNvGrpSpPr/>
            <p:nvPr/>
          </p:nvGrpSpPr>
          <p:grpSpPr>
            <a:xfrm>
              <a:off x="4636655" y="1006474"/>
              <a:ext cx="277812" cy="277813"/>
              <a:chOff x="1220788" y="4405313"/>
              <a:chExt cx="277812" cy="277813"/>
            </a:xfrm>
            <a:grpFill/>
          </p:grpSpPr>
          <p:sp>
            <p:nvSpPr>
              <p:cNvPr id="93" name="Freeform 189"/>
              <p:cNvSpPr>
                <a:spLocks/>
              </p:cNvSpPr>
              <p:nvPr/>
            </p:nvSpPr>
            <p:spPr bwMode="auto">
              <a:xfrm>
                <a:off x="1331913" y="4405313"/>
                <a:ext cx="53975" cy="50800"/>
              </a:xfrm>
              <a:custGeom>
                <a:avLst/>
                <a:gdLst>
                  <a:gd name="T0" fmla="*/ 55 w 56"/>
                  <a:gd name="T1" fmla="*/ 51 h 51"/>
                  <a:gd name="T2" fmla="*/ 56 w 56"/>
                  <a:gd name="T3" fmla="*/ 51 h 51"/>
                  <a:gd name="T4" fmla="*/ 28 w 56"/>
                  <a:gd name="T5" fmla="*/ 0 h 51"/>
                  <a:gd name="T6" fmla="*/ 0 w 56"/>
                  <a:gd name="T7" fmla="*/ 51 h 51"/>
                  <a:gd name="T8" fmla="*/ 1 w 56"/>
                  <a:gd name="T9" fmla="*/ 51 h 51"/>
                  <a:gd name="T10" fmla="*/ 28 w 56"/>
                  <a:gd name="T11" fmla="*/ 47 h 51"/>
                  <a:gd name="T12" fmla="*/ 55 w 5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6" h="51">
                    <a:moveTo>
                      <a:pt x="55" y="51"/>
                    </a:moveTo>
                    <a:cubicBezTo>
                      <a:pt x="56" y="51"/>
                      <a:pt x="56" y="51"/>
                      <a:pt x="56" y="51"/>
                    </a:cubicBezTo>
                    <a:cubicBezTo>
                      <a:pt x="28" y="0"/>
                      <a:pt x="28" y="0"/>
                      <a:pt x="28" y="0"/>
                    </a:cubicBezTo>
                    <a:cubicBezTo>
                      <a:pt x="0" y="51"/>
                      <a:pt x="0" y="51"/>
                      <a:pt x="0" y="51"/>
                    </a:cubicBezTo>
                    <a:cubicBezTo>
                      <a:pt x="1" y="51"/>
                      <a:pt x="1" y="51"/>
                      <a:pt x="1" y="51"/>
                    </a:cubicBezTo>
                    <a:cubicBezTo>
                      <a:pt x="10" y="49"/>
                      <a:pt x="19" y="47"/>
                      <a:pt x="28" y="47"/>
                    </a:cubicBezTo>
                    <a:cubicBezTo>
                      <a:pt x="37" y="47"/>
                      <a:pt x="46" y="49"/>
                      <a:pt x="5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94" name="Freeform 190"/>
              <p:cNvSpPr>
                <a:spLocks/>
              </p:cNvSpPr>
              <p:nvPr/>
            </p:nvSpPr>
            <p:spPr bwMode="auto">
              <a:xfrm>
                <a:off x="1447800" y="4518026"/>
                <a:ext cx="50800" cy="53975"/>
              </a:xfrm>
              <a:custGeom>
                <a:avLst/>
                <a:gdLst>
                  <a:gd name="T0" fmla="*/ 0 w 51"/>
                  <a:gd name="T1" fmla="*/ 54 h 55"/>
                  <a:gd name="T2" fmla="*/ 0 w 51"/>
                  <a:gd name="T3" fmla="*/ 55 h 55"/>
                  <a:gd name="T4" fmla="*/ 51 w 51"/>
                  <a:gd name="T5" fmla="*/ 27 h 55"/>
                  <a:gd name="T6" fmla="*/ 0 w 51"/>
                  <a:gd name="T7" fmla="*/ 0 h 55"/>
                  <a:gd name="T8" fmla="*/ 0 w 51"/>
                  <a:gd name="T9" fmla="*/ 1 h 55"/>
                  <a:gd name="T10" fmla="*/ 3 w 51"/>
                  <a:gd name="T11" fmla="*/ 27 h 55"/>
                  <a:gd name="T12" fmla="*/ 0 w 51"/>
                  <a:gd name="T13" fmla="*/ 54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0" y="54"/>
                    </a:moveTo>
                    <a:cubicBezTo>
                      <a:pt x="0" y="55"/>
                      <a:pt x="0" y="55"/>
                      <a:pt x="0" y="55"/>
                    </a:cubicBezTo>
                    <a:cubicBezTo>
                      <a:pt x="51" y="27"/>
                      <a:pt x="51" y="27"/>
                      <a:pt x="51" y="27"/>
                    </a:cubicBezTo>
                    <a:cubicBezTo>
                      <a:pt x="0" y="0"/>
                      <a:pt x="0" y="0"/>
                      <a:pt x="0" y="0"/>
                    </a:cubicBezTo>
                    <a:cubicBezTo>
                      <a:pt x="0" y="1"/>
                      <a:pt x="0" y="1"/>
                      <a:pt x="0" y="1"/>
                    </a:cubicBezTo>
                    <a:cubicBezTo>
                      <a:pt x="2" y="9"/>
                      <a:pt x="3" y="18"/>
                      <a:pt x="3" y="27"/>
                    </a:cubicBezTo>
                    <a:cubicBezTo>
                      <a:pt x="3" y="37"/>
                      <a:pt x="2" y="46"/>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95" name="Freeform 191"/>
              <p:cNvSpPr>
                <a:spLocks/>
              </p:cNvSpPr>
              <p:nvPr/>
            </p:nvSpPr>
            <p:spPr bwMode="auto">
              <a:xfrm>
                <a:off x="1403350" y="4448176"/>
                <a:ext cx="52388" cy="52388"/>
              </a:xfrm>
              <a:custGeom>
                <a:avLst/>
                <a:gdLst>
                  <a:gd name="T0" fmla="*/ 37 w 55"/>
                  <a:gd name="T1" fmla="*/ 52 h 54"/>
                  <a:gd name="T2" fmla="*/ 40 w 55"/>
                  <a:gd name="T3" fmla="*/ 54 h 54"/>
                  <a:gd name="T4" fmla="*/ 55 w 55"/>
                  <a:gd name="T5" fmla="*/ 0 h 54"/>
                  <a:gd name="T6" fmla="*/ 0 w 55"/>
                  <a:gd name="T7" fmla="*/ 15 h 54"/>
                  <a:gd name="T8" fmla="*/ 2 w 55"/>
                  <a:gd name="T9" fmla="*/ 17 h 54"/>
                  <a:gd name="T10" fmla="*/ 37 w 55"/>
                  <a:gd name="T11" fmla="*/ 52 h 54"/>
                </a:gdLst>
                <a:ahLst/>
                <a:cxnLst>
                  <a:cxn ang="0">
                    <a:pos x="T0" y="T1"/>
                  </a:cxn>
                  <a:cxn ang="0">
                    <a:pos x="T2" y="T3"/>
                  </a:cxn>
                  <a:cxn ang="0">
                    <a:pos x="T4" y="T5"/>
                  </a:cxn>
                  <a:cxn ang="0">
                    <a:pos x="T6" y="T7"/>
                  </a:cxn>
                  <a:cxn ang="0">
                    <a:pos x="T8" y="T9"/>
                  </a:cxn>
                  <a:cxn ang="0">
                    <a:pos x="T10" y="T11"/>
                  </a:cxn>
                </a:cxnLst>
                <a:rect l="0" t="0" r="r" b="b"/>
                <a:pathLst>
                  <a:path w="55" h="54">
                    <a:moveTo>
                      <a:pt x="37" y="52"/>
                    </a:moveTo>
                    <a:cubicBezTo>
                      <a:pt x="40" y="54"/>
                      <a:pt x="40" y="54"/>
                      <a:pt x="40" y="54"/>
                    </a:cubicBezTo>
                    <a:cubicBezTo>
                      <a:pt x="55" y="0"/>
                      <a:pt x="55" y="0"/>
                      <a:pt x="55" y="0"/>
                    </a:cubicBezTo>
                    <a:cubicBezTo>
                      <a:pt x="0" y="15"/>
                      <a:pt x="0" y="15"/>
                      <a:pt x="0" y="15"/>
                    </a:cubicBezTo>
                    <a:cubicBezTo>
                      <a:pt x="2" y="17"/>
                      <a:pt x="2" y="17"/>
                      <a:pt x="2" y="17"/>
                    </a:cubicBezTo>
                    <a:cubicBezTo>
                      <a:pt x="17" y="26"/>
                      <a:pt x="29" y="38"/>
                      <a:pt x="3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96" name="Freeform 192"/>
              <p:cNvSpPr>
                <a:spLocks/>
              </p:cNvSpPr>
              <p:nvPr/>
            </p:nvSpPr>
            <p:spPr bwMode="auto">
              <a:xfrm>
                <a:off x="1331913" y="4633913"/>
                <a:ext cx="53975" cy="49213"/>
              </a:xfrm>
              <a:custGeom>
                <a:avLst/>
                <a:gdLst>
                  <a:gd name="T0" fmla="*/ 0 w 55"/>
                  <a:gd name="T1" fmla="*/ 0 h 51"/>
                  <a:gd name="T2" fmla="*/ 0 w 55"/>
                  <a:gd name="T3" fmla="*/ 0 h 51"/>
                  <a:gd name="T4" fmla="*/ 27 w 55"/>
                  <a:gd name="T5" fmla="*/ 51 h 51"/>
                  <a:gd name="T6" fmla="*/ 55 w 55"/>
                  <a:gd name="T7" fmla="*/ 0 h 51"/>
                  <a:gd name="T8" fmla="*/ 54 w 55"/>
                  <a:gd name="T9" fmla="*/ 0 h 51"/>
                  <a:gd name="T10" fmla="*/ 27 w 55"/>
                  <a:gd name="T11" fmla="*/ 4 h 51"/>
                  <a:gd name="T12" fmla="*/ 0 w 55"/>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0" y="0"/>
                    </a:moveTo>
                    <a:cubicBezTo>
                      <a:pt x="0" y="0"/>
                      <a:pt x="0" y="0"/>
                      <a:pt x="0" y="0"/>
                    </a:cubicBezTo>
                    <a:cubicBezTo>
                      <a:pt x="27" y="51"/>
                      <a:pt x="27" y="51"/>
                      <a:pt x="27" y="51"/>
                    </a:cubicBezTo>
                    <a:cubicBezTo>
                      <a:pt x="55" y="0"/>
                      <a:pt x="55" y="0"/>
                      <a:pt x="55" y="0"/>
                    </a:cubicBezTo>
                    <a:cubicBezTo>
                      <a:pt x="54" y="0"/>
                      <a:pt x="54" y="0"/>
                      <a:pt x="54" y="0"/>
                    </a:cubicBezTo>
                    <a:cubicBezTo>
                      <a:pt x="45" y="2"/>
                      <a:pt x="36" y="4"/>
                      <a:pt x="27" y="4"/>
                    </a:cubicBezTo>
                    <a:cubicBezTo>
                      <a:pt x="18" y="4"/>
                      <a:pt x="9"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97" name="Freeform 193"/>
              <p:cNvSpPr>
                <a:spLocks/>
              </p:cNvSpPr>
              <p:nvPr/>
            </p:nvSpPr>
            <p:spPr bwMode="auto">
              <a:xfrm>
                <a:off x="1220788" y="4518026"/>
                <a:ext cx="49213" cy="53975"/>
              </a:xfrm>
              <a:custGeom>
                <a:avLst/>
                <a:gdLst>
                  <a:gd name="T0" fmla="*/ 51 w 51"/>
                  <a:gd name="T1" fmla="*/ 0 h 55"/>
                  <a:gd name="T2" fmla="*/ 51 w 51"/>
                  <a:gd name="T3" fmla="*/ 0 h 55"/>
                  <a:gd name="T4" fmla="*/ 0 w 51"/>
                  <a:gd name="T5" fmla="*/ 27 h 55"/>
                  <a:gd name="T6" fmla="*/ 51 w 51"/>
                  <a:gd name="T7" fmla="*/ 55 h 55"/>
                  <a:gd name="T8" fmla="*/ 51 w 51"/>
                  <a:gd name="T9" fmla="*/ 55 h 55"/>
                  <a:gd name="T10" fmla="*/ 47 w 51"/>
                  <a:gd name="T11" fmla="*/ 27 h 55"/>
                  <a:gd name="T12" fmla="*/ 51 w 51"/>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1" h="55">
                    <a:moveTo>
                      <a:pt x="51" y="0"/>
                    </a:moveTo>
                    <a:cubicBezTo>
                      <a:pt x="51" y="0"/>
                      <a:pt x="51" y="0"/>
                      <a:pt x="51" y="0"/>
                    </a:cubicBezTo>
                    <a:cubicBezTo>
                      <a:pt x="0" y="27"/>
                      <a:pt x="0" y="27"/>
                      <a:pt x="0" y="27"/>
                    </a:cubicBezTo>
                    <a:cubicBezTo>
                      <a:pt x="51" y="55"/>
                      <a:pt x="51" y="55"/>
                      <a:pt x="51" y="55"/>
                    </a:cubicBezTo>
                    <a:cubicBezTo>
                      <a:pt x="51" y="55"/>
                      <a:pt x="51" y="55"/>
                      <a:pt x="51" y="55"/>
                    </a:cubicBezTo>
                    <a:cubicBezTo>
                      <a:pt x="48" y="46"/>
                      <a:pt x="47" y="37"/>
                      <a:pt x="47" y="27"/>
                    </a:cubicBezTo>
                    <a:cubicBezTo>
                      <a:pt x="47" y="18"/>
                      <a:pt x="48" y="8"/>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98" name="Freeform 194"/>
              <p:cNvSpPr>
                <a:spLocks/>
              </p:cNvSpPr>
              <p:nvPr/>
            </p:nvSpPr>
            <p:spPr bwMode="auto">
              <a:xfrm>
                <a:off x="1262063" y="4589463"/>
                <a:ext cx="52388" cy="52388"/>
              </a:xfrm>
              <a:custGeom>
                <a:avLst/>
                <a:gdLst>
                  <a:gd name="T0" fmla="*/ 16 w 54"/>
                  <a:gd name="T1" fmla="*/ 2 h 55"/>
                  <a:gd name="T2" fmla="*/ 15 w 54"/>
                  <a:gd name="T3" fmla="*/ 0 h 55"/>
                  <a:gd name="T4" fmla="*/ 0 w 54"/>
                  <a:gd name="T5" fmla="*/ 55 h 55"/>
                  <a:gd name="T6" fmla="*/ 54 w 54"/>
                  <a:gd name="T7" fmla="*/ 40 h 55"/>
                  <a:gd name="T8" fmla="*/ 53 w 54"/>
                  <a:gd name="T9" fmla="*/ 38 h 55"/>
                  <a:gd name="T10" fmla="*/ 16 w 54"/>
                  <a:gd name="T11" fmla="*/ 2 h 55"/>
                </a:gdLst>
                <a:ahLst/>
                <a:cxnLst>
                  <a:cxn ang="0">
                    <a:pos x="T0" y="T1"/>
                  </a:cxn>
                  <a:cxn ang="0">
                    <a:pos x="T2" y="T3"/>
                  </a:cxn>
                  <a:cxn ang="0">
                    <a:pos x="T4" y="T5"/>
                  </a:cxn>
                  <a:cxn ang="0">
                    <a:pos x="T6" y="T7"/>
                  </a:cxn>
                  <a:cxn ang="0">
                    <a:pos x="T8" y="T9"/>
                  </a:cxn>
                  <a:cxn ang="0">
                    <a:pos x="T10" y="T11"/>
                  </a:cxn>
                </a:cxnLst>
                <a:rect l="0" t="0" r="r" b="b"/>
                <a:pathLst>
                  <a:path w="54" h="55">
                    <a:moveTo>
                      <a:pt x="16" y="2"/>
                    </a:moveTo>
                    <a:cubicBezTo>
                      <a:pt x="15" y="0"/>
                      <a:pt x="15" y="0"/>
                      <a:pt x="15" y="0"/>
                    </a:cubicBezTo>
                    <a:cubicBezTo>
                      <a:pt x="0" y="55"/>
                      <a:pt x="0" y="55"/>
                      <a:pt x="0" y="55"/>
                    </a:cubicBezTo>
                    <a:cubicBezTo>
                      <a:pt x="54" y="40"/>
                      <a:pt x="54" y="40"/>
                      <a:pt x="54" y="40"/>
                    </a:cubicBezTo>
                    <a:cubicBezTo>
                      <a:pt x="53" y="38"/>
                      <a:pt x="53" y="38"/>
                      <a:pt x="53" y="38"/>
                    </a:cubicBezTo>
                    <a:cubicBezTo>
                      <a:pt x="38" y="29"/>
                      <a:pt x="25" y="17"/>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99" name="Freeform 195"/>
              <p:cNvSpPr>
                <a:spLocks/>
              </p:cNvSpPr>
              <p:nvPr/>
            </p:nvSpPr>
            <p:spPr bwMode="auto">
              <a:xfrm>
                <a:off x="1403350" y="4589463"/>
                <a:ext cx="52388" cy="52388"/>
              </a:xfrm>
              <a:custGeom>
                <a:avLst/>
                <a:gdLst>
                  <a:gd name="T0" fmla="*/ 38 w 55"/>
                  <a:gd name="T1" fmla="*/ 2 h 55"/>
                  <a:gd name="T2" fmla="*/ 2 w 55"/>
                  <a:gd name="T3" fmla="*/ 38 h 55"/>
                  <a:gd name="T4" fmla="*/ 0 w 55"/>
                  <a:gd name="T5" fmla="*/ 40 h 55"/>
                  <a:gd name="T6" fmla="*/ 55 w 55"/>
                  <a:gd name="T7" fmla="*/ 55 h 55"/>
                  <a:gd name="T8" fmla="*/ 40 w 55"/>
                  <a:gd name="T9" fmla="*/ 0 h 55"/>
                  <a:gd name="T10" fmla="*/ 38 w 55"/>
                  <a:gd name="T11" fmla="*/ 2 h 55"/>
                </a:gdLst>
                <a:ahLst/>
                <a:cxnLst>
                  <a:cxn ang="0">
                    <a:pos x="T0" y="T1"/>
                  </a:cxn>
                  <a:cxn ang="0">
                    <a:pos x="T2" y="T3"/>
                  </a:cxn>
                  <a:cxn ang="0">
                    <a:pos x="T4" y="T5"/>
                  </a:cxn>
                  <a:cxn ang="0">
                    <a:pos x="T6" y="T7"/>
                  </a:cxn>
                  <a:cxn ang="0">
                    <a:pos x="T8" y="T9"/>
                  </a:cxn>
                  <a:cxn ang="0">
                    <a:pos x="T10" y="T11"/>
                  </a:cxn>
                </a:cxnLst>
                <a:rect l="0" t="0" r="r" b="b"/>
                <a:pathLst>
                  <a:path w="55" h="55">
                    <a:moveTo>
                      <a:pt x="38" y="2"/>
                    </a:moveTo>
                    <a:cubicBezTo>
                      <a:pt x="29" y="17"/>
                      <a:pt x="17" y="29"/>
                      <a:pt x="2" y="38"/>
                    </a:cubicBezTo>
                    <a:cubicBezTo>
                      <a:pt x="0" y="40"/>
                      <a:pt x="0" y="40"/>
                      <a:pt x="0" y="40"/>
                    </a:cubicBezTo>
                    <a:cubicBezTo>
                      <a:pt x="55" y="55"/>
                      <a:pt x="55" y="55"/>
                      <a:pt x="55" y="55"/>
                    </a:cubicBezTo>
                    <a:cubicBezTo>
                      <a:pt x="40" y="0"/>
                      <a:pt x="40" y="0"/>
                      <a:pt x="40" y="0"/>
                    </a:cubicBezTo>
                    <a:lnTo>
                      <a:pt x="3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00" name="Freeform 196"/>
              <p:cNvSpPr>
                <a:spLocks/>
              </p:cNvSpPr>
              <p:nvPr/>
            </p:nvSpPr>
            <p:spPr bwMode="auto">
              <a:xfrm>
                <a:off x="1260475" y="4448176"/>
                <a:ext cx="53975" cy="52388"/>
              </a:xfrm>
              <a:custGeom>
                <a:avLst/>
                <a:gdLst>
                  <a:gd name="T0" fmla="*/ 54 w 55"/>
                  <a:gd name="T1" fmla="*/ 17 h 54"/>
                  <a:gd name="T2" fmla="*/ 55 w 55"/>
                  <a:gd name="T3" fmla="*/ 15 h 54"/>
                  <a:gd name="T4" fmla="*/ 0 w 55"/>
                  <a:gd name="T5" fmla="*/ 0 h 54"/>
                  <a:gd name="T6" fmla="*/ 16 w 55"/>
                  <a:gd name="T7" fmla="*/ 54 h 54"/>
                  <a:gd name="T8" fmla="*/ 17 w 55"/>
                  <a:gd name="T9" fmla="*/ 53 h 54"/>
                  <a:gd name="T10" fmla="*/ 54 w 55"/>
                  <a:gd name="T11" fmla="*/ 17 h 54"/>
                </a:gdLst>
                <a:ahLst/>
                <a:cxnLst>
                  <a:cxn ang="0">
                    <a:pos x="T0" y="T1"/>
                  </a:cxn>
                  <a:cxn ang="0">
                    <a:pos x="T2" y="T3"/>
                  </a:cxn>
                  <a:cxn ang="0">
                    <a:pos x="T4" y="T5"/>
                  </a:cxn>
                  <a:cxn ang="0">
                    <a:pos x="T6" y="T7"/>
                  </a:cxn>
                  <a:cxn ang="0">
                    <a:pos x="T8" y="T9"/>
                  </a:cxn>
                  <a:cxn ang="0">
                    <a:pos x="T10" y="T11"/>
                  </a:cxn>
                </a:cxnLst>
                <a:rect l="0" t="0" r="r" b="b"/>
                <a:pathLst>
                  <a:path w="55" h="54">
                    <a:moveTo>
                      <a:pt x="54" y="17"/>
                    </a:moveTo>
                    <a:cubicBezTo>
                      <a:pt x="55" y="15"/>
                      <a:pt x="55" y="15"/>
                      <a:pt x="55" y="15"/>
                    </a:cubicBezTo>
                    <a:cubicBezTo>
                      <a:pt x="0" y="0"/>
                      <a:pt x="0" y="0"/>
                      <a:pt x="0" y="0"/>
                    </a:cubicBezTo>
                    <a:cubicBezTo>
                      <a:pt x="16" y="54"/>
                      <a:pt x="16" y="54"/>
                      <a:pt x="16" y="54"/>
                    </a:cubicBezTo>
                    <a:cubicBezTo>
                      <a:pt x="17" y="53"/>
                      <a:pt x="17" y="53"/>
                      <a:pt x="17" y="53"/>
                    </a:cubicBezTo>
                    <a:cubicBezTo>
                      <a:pt x="26" y="38"/>
                      <a:pt x="39" y="25"/>
                      <a:pt x="5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01" name="Oval 197"/>
              <p:cNvSpPr>
                <a:spLocks noChangeArrowheads="1"/>
              </p:cNvSpPr>
              <p:nvPr/>
            </p:nvSpPr>
            <p:spPr bwMode="auto">
              <a:xfrm>
                <a:off x="1289050" y="4475163"/>
                <a:ext cx="139700" cy="1397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grpSp>
        <p:sp>
          <p:nvSpPr>
            <p:cNvPr id="92" name="TextBox 72"/>
            <p:cNvSpPr txBox="1"/>
            <p:nvPr/>
          </p:nvSpPr>
          <p:spPr>
            <a:xfrm>
              <a:off x="5022050" y="960714"/>
              <a:ext cx="900099" cy="385737"/>
            </a:xfrm>
            <a:prstGeom prst="rect">
              <a:avLst/>
            </a:prstGeom>
            <a:noFill/>
          </p:spPr>
          <p:txBody>
            <a:bodyPr wrap="square" rtlCol="0">
              <a:spAutoFit/>
            </a:bodyPr>
            <a:lstStyle/>
            <a:p>
              <a:r>
                <a:rPr lang="en-US" altLang="zh-CN" sz="1279" dirty="0">
                  <a:solidFill>
                    <a:prstClr val="white"/>
                  </a:solidFill>
                  <a:latin typeface="BankGothic Md BT" pitchFamily="34" charset="0"/>
                  <a:ea typeface="微软雅黑 Light" panose="020B0502040204020203" pitchFamily="34" charset="-122"/>
                  <a:cs typeface="+mn-ea"/>
                </a:rPr>
                <a:t>TEXT</a:t>
              </a:r>
              <a:endParaRPr lang="zh-CN" altLang="en-US" sz="1279" dirty="0">
                <a:solidFill>
                  <a:prstClr val="white"/>
                </a:solidFill>
                <a:latin typeface="BankGothic Md BT" pitchFamily="34" charset="0"/>
                <a:ea typeface="微软雅黑 Light" panose="020B0502040204020203" pitchFamily="34" charset="-122"/>
                <a:cs typeface="+mn-ea"/>
              </a:endParaRPr>
            </a:p>
          </p:txBody>
        </p:sp>
      </p:grpSp>
      <p:grpSp>
        <p:nvGrpSpPr>
          <p:cNvPr id="102" name="组合 101"/>
          <p:cNvGrpSpPr/>
          <p:nvPr/>
        </p:nvGrpSpPr>
        <p:grpSpPr>
          <a:xfrm>
            <a:off x="5527655" y="1778938"/>
            <a:ext cx="1079428" cy="289182"/>
            <a:chOff x="6011839" y="960714"/>
            <a:chExt cx="1439840" cy="385737"/>
          </a:xfrm>
          <a:solidFill>
            <a:schemeClr val="accent1"/>
          </a:solidFill>
        </p:grpSpPr>
        <p:sp>
          <p:nvSpPr>
            <p:cNvPr id="103" name="矩形 102"/>
            <p:cNvSpPr/>
            <p:nvPr/>
          </p:nvSpPr>
          <p:spPr>
            <a:xfrm>
              <a:off x="6011839" y="965444"/>
              <a:ext cx="1439840" cy="359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9">
                <a:solidFill>
                  <a:prstClr val="white"/>
                </a:solidFill>
                <a:ea typeface="微软雅黑 Light" panose="020B0502040204020203" pitchFamily="34" charset="-122"/>
                <a:cs typeface="+mn-ea"/>
              </a:endParaRPr>
            </a:p>
          </p:txBody>
        </p:sp>
        <p:grpSp>
          <p:nvGrpSpPr>
            <p:cNvPr id="104" name="组合 103"/>
            <p:cNvGrpSpPr/>
            <p:nvPr/>
          </p:nvGrpSpPr>
          <p:grpSpPr>
            <a:xfrm>
              <a:off x="6075453" y="1011236"/>
              <a:ext cx="277813" cy="268288"/>
              <a:chOff x="1778000" y="4408488"/>
              <a:chExt cx="277813" cy="268288"/>
            </a:xfrm>
            <a:grpFill/>
          </p:grpSpPr>
          <p:sp>
            <p:nvSpPr>
              <p:cNvPr id="106" name="Freeform 208"/>
              <p:cNvSpPr>
                <a:spLocks/>
              </p:cNvSpPr>
              <p:nvPr/>
            </p:nvSpPr>
            <p:spPr bwMode="auto">
              <a:xfrm>
                <a:off x="1778000" y="4408488"/>
                <a:ext cx="277813" cy="149225"/>
              </a:xfrm>
              <a:custGeom>
                <a:avLst/>
                <a:gdLst>
                  <a:gd name="T0" fmla="*/ 266 w 287"/>
                  <a:gd name="T1" fmla="*/ 86 h 153"/>
                  <a:gd name="T2" fmla="*/ 266 w 287"/>
                  <a:gd name="T3" fmla="*/ 82 h 153"/>
                  <a:gd name="T4" fmla="*/ 213 w 287"/>
                  <a:gd name="T5" fmla="*/ 30 h 153"/>
                  <a:gd name="T6" fmla="*/ 187 w 287"/>
                  <a:gd name="T7" fmla="*/ 37 h 153"/>
                  <a:gd name="T8" fmla="*/ 128 w 287"/>
                  <a:gd name="T9" fmla="*/ 0 h 153"/>
                  <a:gd name="T10" fmla="*/ 69 w 287"/>
                  <a:gd name="T11" fmla="*/ 37 h 153"/>
                  <a:gd name="T12" fmla="*/ 51 w 287"/>
                  <a:gd name="T13" fmla="*/ 31 h 153"/>
                  <a:gd name="T14" fmla="*/ 21 w 287"/>
                  <a:gd name="T15" fmla="*/ 61 h 153"/>
                  <a:gd name="T16" fmla="*/ 22 w 287"/>
                  <a:gd name="T17" fmla="*/ 70 h 153"/>
                  <a:gd name="T18" fmla="*/ 0 w 287"/>
                  <a:gd name="T19" fmla="*/ 108 h 153"/>
                  <a:gd name="T20" fmla="*/ 44 w 287"/>
                  <a:gd name="T21" fmla="*/ 152 h 153"/>
                  <a:gd name="T22" fmla="*/ 44 w 287"/>
                  <a:gd name="T23" fmla="*/ 152 h 153"/>
                  <a:gd name="T24" fmla="*/ 44 w 287"/>
                  <a:gd name="T25" fmla="*/ 152 h 153"/>
                  <a:gd name="T26" fmla="*/ 45 w 287"/>
                  <a:gd name="T27" fmla="*/ 153 h 153"/>
                  <a:gd name="T28" fmla="*/ 45 w 287"/>
                  <a:gd name="T29" fmla="*/ 152 h 153"/>
                  <a:gd name="T30" fmla="*/ 250 w 287"/>
                  <a:gd name="T31" fmla="*/ 153 h 153"/>
                  <a:gd name="T32" fmla="*/ 252 w 287"/>
                  <a:gd name="T33" fmla="*/ 153 h 153"/>
                  <a:gd name="T34" fmla="*/ 287 w 287"/>
                  <a:gd name="T35" fmla="*/ 118 h 153"/>
                  <a:gd name="T36" fmla="*/ 266 w 287"/>
                  <a:gd name="T37" fmla="*/ 8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7" h="153">
                    <a:moveTo>
                      <a:pt x="266" y="86"/>
                    </a:moveTo>
                    <a:cubicBezTo>
                      <a:pt x="266" y="85"/>
                      <a:pt x="266" y="83"/>
                      <a:pt x="266" y="82"/>
                    </a:cubicBezTo>
                    <a:cubicBezTo>
                      <a:pt x="266" y="53"/>
                      <a:pt x="242" y="30"/>
                      <a:pt x="213" y="30"/>
                    </a:cubicBezTo>
                    <a:cubicBezTo>
                      <a:pt x="204" y="30"/>
                      <a:pt x="195" y="32"/>
                      <a:pt x="187" y="37"/>
                    </a:cubicBezTo>
                    <a:cubicBezTo>
                      <a:pt x="176" y="15"/>
                      <a:pt x="154" y="0"/>
                      <a:pt x="128" y="0"/>
                    </a:cubicBezTo>
                    <a:cubicBezTo>
                      <a:pt x="102" y="0"/>
                      <a:pt x="80" y="15"/>
                      <a:pt x="69" y="37"/>
                    </a:cubicBezTo>
                    <a:cubicBezTo>
                      <a:pt x="64" y="33"/>
                      <a:pt x="58" y="31"/>
                      <a:pt x="51" y="31"/>
                    </a:cubicBezTo>
                    <a:cubicBezTo>
                      <a:pt x="34" y="31"/>
                      <a:pt x="21" y="45"/>
                      <a:pt x="21" y="61"/>
                    </a:cubicBezTo>
                    <a:cubicBezTo>
                      <a:pt x="21" y="64"/>
                      <a:pt x="21" y="67"/>
                      <a:pt x="22" y="70"/>
                    </a:cubicBezTo>
                    <a:cubicBezTo>
                      <a:pt x="9" y="78"/>
                      <a:pt x="0" y="92"/>
                      <a:pt x="0" y="108"/>
                    </a:cubicBezTo>
                    <a:cubicBezTo>
                      <a:pt x="0" y="132"/>
                      <a:pt x="20" y="152"/>
                      <a:pt x="44" y="152"/>
                    </a:cubicBezTo>
                    <a:cubicBezTo>
                      <a:pt x="44" y="152"/>
                      <a:pt x="44" y="152"/>
                      <a:pt x="44" y="152"/>
                    </a:cubicBezTo>
                    <a:cubicBezTo>
                      <a:pt x="44" y="152"/>
                      <a:pt x="44" y="152"/>
                      <a:pt x="44" y="152"/>
                    </a:cubicBezTo>
                    <a:cubicBezTo>
                      <a:pt x="44" y="152"/>
                      <a:pt x="45" y="153"/>
                      <a:pt x="45" y="153"/>
                    </a:cubicBezTo>
                    <a:cubicBezTo>
                      <a:pt x="45" y="153"/>
                      <a:pt x="45" y="152"/>
                      <a:pt x="45" y="152"/>
                    </a:cubicBezTo>
                    <a:cubicBezTo>
                      <a:pt x="250" y="153"/>
                      <a:pt x="250" y="153"/>
                      <a:pt x="250" y="153"/>
                    </a:cubicBezTo>
                    <a:cubicBezTo>
                      <a:pt x="251" y="153"/>
                      <a:pt x="252" y="153"/>
                      <a:pt x="252" y="153"/>
                    </a:cubicBezTo>
                    <a:cubicBezTo>
                      <a:pt x="272" y="153"/>
                      <a:pt x="287" y="137"/>
                      <a:pt x="287" y="118"/>
                    </a:cubicBezTo>
                    <a:cubicBezTo>
                      <a:pt x="287" y="103"/>
                      <a:pt x="278" y="91"/>
                      <a:pt x="26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07" name="Freeform 209"/>
              <p:cNvSpPr>
                <a:spLocks/>
              </p:cNvSpPr>
              <p:nvPr/>
            </p:nvSpPr>
            <p:spPr bwMode="auto">
              <a:xfrm>
                <a:off x="1820863" y="4575176"/>
                <a:ext cx="49213" cy="47625"/>
              </a:xfrm>
              <a:custGeom>
                <a:avLst/>
                <a:gdLst>
                  <a:gd name="T0" fmla="*/ 22 w 50"/>
                  <a:gd name="T1" fmla="*/ 5 h 49"/>
                  <a:gd name="T2" fmla="*/ 4 w 50"/>
                  <a:gd name="T3" fmla="*/ 5 h 49"/>
                  <a:gd name="T4" fmla="*/ 4 w 50"/>
                  <a:gd name="T5" fmla="*/ 22 h 49"/>
                  <a:gd name="T6" fmla="*/ 28 w 50"/>
                  <a:gd name="T7" fmla="*/ 46 h 49"/>
                  <a:gd name="T8" fmla="*/ 36 w 50"/>
                  <a:gd name="T9" fmla="*/ 49 h 49"/>
                  <a:gd name="T10" fmla="*/ 45 w 50"/>
                  <a:gd name="T11" fmla="*/ 46 h 49"/>
                  <a:gd name="T12" fmla="*/ 45 w 50"/>
                  <a:gd name="T13" fmla="*/ 29 h 49"/>
                  <a:gd name="T14" fmla="*/ 22 w 5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4" y="5"/>
                    </a:cubicBezTo>
                    <a:cubicBezTo>
                      <a:pt x="0" y="10"/>
                      <a:pt x="0" y="18"/>
                      <a:pt x="4" y="22"/>
                    </a:cubicBezTo>
                    <a:cubicBezTo>
                      <a:pt x="28" y="46"/>
                      <a:pt x="28" y="46"/>
                      <a:pt x="28" y="46"/>
                    </a:cubicBezTo>
                    <a:cubicBezTo>
                      <a:pt x="30" y="48"/>
                      <a:pt x="33" y="49"/>
                      <a:pt x="36" y="49"/>
                    </a:cubicBezTo>
                    <a:cubicBezTo>
                      <a:pt x="40" y="49"/>
                      <a:pt x="43" y="48"/>
                      <a:pt x="45" y="46"/>
                    </a:cubicBezTo>
                    <a:cubicBezTo>
                      <a:pt x="50" y="41"/>
                      <a:pt x="50" y="33"/>
                      <a:pt x="45" y="29"/>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08" name="Freeform 210"/>
              <p:cNvSpPr>
                <a:spLocks/>
              </p:cNvSpPr>
              <p:nvPr/>
            </p:nvSpPr>
            <p:spPr bwMode="auto">
              <a:xfrm>
                <a:off x="1909763" y="4575176"/>
                <a:ext cx="47625" cy="47625"/>
              </a:xfrm>
              <a:custGeom>
                <a:avLst/>
                <a:gdLst>
                  <a:gd name="T0" fmla="*/ 22 w 50"/>
                  <a:gd name="T1" fmla="*/ 5 h 49"/>
                  <a:gd name="T2" fmla="*/ 5 w 50"/>
                  <a:gd name="T3" fmla="*/ 5 h 49"/>
                  <a:gd name="T4" fmla="*/ 5 w 50"/>
                  <a:gd name="T5" fmla="*/ 22 h 49"/>
                  <a:gd name="T6" fmla="*/ 28 w 50"/>
                  <a:gd name="T7" fmla="*/ 46 h 49"/>
                  <a:gd name="T8" fmla="*/ 37 w 50"/>
                  <a:gd name="T9" fmla="*/ 49 h 49"/>
                  <a:gd name="T10" fmla="*/ 46 w 50"/>
                  <a:gd name="T11" fmla="*/ 46 h 49"/>
                  <a:gd name="T12" fmla="*/ 46 w 50"/>
                  <a:gd name="T13" fmla="*/ 29 h 49"/>
                  <a:gd name="T14" fmla="*/ 22 w 5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10" y="0"/>
                      <a:pt x="5" y="5"/>
                    </a:cubicBezTo>
                    <a:cubicBezTo>
                      <a:pt x="0" y="10"/>
                      <a:pt x="0" y="18"/>
                      <a:pt x="5" y="22"/>
                    </a:cubicBezTo>
                    <a:cubicBezTo>
                      <a:pt x="28" y="46"/>
                      <a:pt x="28" y="46"/>
                      <a:pt x="28" y="46"/>
                    </a:cubicBezTo>
                    <a:cubicBezTo>
                      <a:pt x="31" y="48"/>
                      <a:pt x="34" y="49"/>
                      <a:pt x="37" y="49"/>
                    </a:cubicBezTo>
                    <a:cubicBezTo>
                      <a:pt x="40" y="49"/>
                      <a:pt x="43" y="48"/>
                      <a:pt x="46" y="46"/>
                    </a:cubicBezTo>
                    <a:cubicBezTo>
                      <a:pt x="50" y="41"/>
                      <a:pt x="50" y="33"/>
                      <a:pt x="46" y="29"/>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09" name="Freeform 211"/>
              <p:cNvSpPr>
                <a:spLocks/>
              </p:cNvSpPr>
              <p:nvPr/>
            </p:nvSpPr>
            <p:spPr bwMode="auto">
              <a:xfrm>
                <a:off x="1892300" y="4629151"/>
                <a:ext cx="47625" cy="47625"/>
              </a:xfrm>
              <a:custGeom>
                <a:avLst/>
                <a:gdLst>
                  <a:gd name="T0" fmla="*/ 22 w 50"/>
                  <a:gd name="T1" fmla="*/ 5 h 49"/>
                  <a:gd name="T2" fmla="*/ 5 w 50"/>
                  <a:gd name="T3" fmla="*/ 5 h 49"/>
                  <a:gd name="T4" fmla="*/ 5 w 50"/>
                  <a:gd name="T5" fmla="*/ 22 h 49"/>
                  <a:gd name="T6" fmla="*/ 28 w 50"/>
                  <a:gd name="T7" fmla="*/ 46 h 49"/>
                  <a:gd name="T8" fmla="*/ 37 w 50"/>
                  <a:gd name="T9" fmla="*/ 49 h 49"/>
                  <a:gd name="T10" fmla="*/ 45 w 50"/>
                  <a:gd name="T11" fmla="*/ 46 h 49"/>
                  <a:gd name="T12" fmla="*/ 45 w 50"/>
                  <a:gd name="T13" fmla="*/ 28 h 49"/>
                  <a:gd name="T14" fmla="*/ 22 w 5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5" y="5"/>
                    </a:cubicBezTo>
                    <a:cubicBezTo>
                      <a:pt x="0" y="10"/>
                      <a:pt x="0" y="18"/>
                      <a:pt x="5" y="22"/>
                    </a:cubicBezTo>
                    <a:cubicBezTo>
                      <a:pt x="28" y="46"/>
                      <a:pt x="28" y="46"/>
                      <a:pt x="28" y="46"/>
                    </a:cubicBezTo>
                    <a:cubicBezTo>
                      <a:pt x="30" y="48"/>
                      <a:pt x="33" y="49"/>
                      <a:pt x="37" y="49"/>
                    </a:cubicBezTo>
                    <a:cubicBezTo>
                      <a:pt x="40" y="49"/>
                      <a:pt x="43" y="48"/>
                      <a:pt x="45" y="46"/>
                    </a:cubicBezTo>
                    <a:cubicBezTo>
                      <a:pt x="50" y="41"/>
                      <a:pt x="50" y="33"/>
                      <a:pt x="45" y="28"/>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10" name="Freeform 212"/>
              <p:cNvSpPr>
                <a:spLocks/>
              </p:cNvSpPr>
              <p:nvPr/>
            </p:nvSpPr>
            <p:spPr bwMode="auto">
              <a:xfrm>
                <a:off x="1979613" y="4629151"/>
                <a:ext cx="49213" cy="47625"/>
              </a:xfrm>
              <a:custGeom>
                <a:avLst/>
                <a:gdLst>
                  <a:gd name="T0" fmla="*/ 22 w 51"/>
                  <a:gd name="T1" fmla="*/ 5 h 49"/>
                  <a:gd name="T2" fmla="*/ 5 w 51"/>
                  <a:gd name="T3" fmla="*/ 5 h 49"/>
                  <a:gd name="T4" fmla="*/ 5 w 51"/>
                  <a:gd name="T5" fmla="*/ 22 h 49"/>
                  <a:gd name="T6" fmla="*/ 29 w 51"/>
                  <a:gd name="T7" fmla="*/ 46 h 49"/>
                  <a:gd name="T8" fmla="*/ 37 w 51"/>
                  <a:gd name="T9" fmla="*/ 49 h 49"/>
                  <a:gd name="T10" fmla="*/ 46 w 51"/>
                  <a:gd name="T11" fmla="*/ 46 h 49"/>
                  <a:gd name="T12" fmla="*/ 46 w 51"/>
                  <a:gd name="T13" fmla="*/ 28 h 49"/>
                  <a:gd name="T14" fmla="*/ 22 w 51"/>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9">
                    <a:moveTo>
                      <a:pt x="22" y="5"/>
                    </a:moveTo>
                    <a:cubicBezTo>
                      <a:pt x="18" y="0"/>
                      <a:pt x="10" y="0"/>
                      <a:pt x="5" y="5"/>
                    </a:cubicBezTo>
                    <a:cubicBezTo>
                      <a:pt x="0" y="10"/>
                      <a:pt x="0" y="18"/>
                      <a:pt x="5" y="22"/>
                    </a:cubicBezTo>
                    <a:cubicBezTo>
                      <a:pt x="29" y="46"/>
                      <a:pt x="29" y="46"/>
                      <a:pt x="29" y="46"/>
                    </a:cubicBezTo>
                    <a:cubicBezTo>
                      <a:pt x="31" y="48"/>
                      <a:pt x="34" y="49"/>
                      <a:pt x="37" y="49"/>
                    </a:cubicBezTo>
                    <a:cubicBezTo>
                      <a:pt x="40" y="49"/>
                      <a:pt x="43" y="48"/>
                      <a:pt x="46" y="46"/>
                    </a:cubicBezTo>
                    <a:cubicBezTo>
                      <a:pt x="51" y="41"/>
                      <a:pt x="51" y="33"/>
                      <a:pt x="46" y="28"/>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11" name="Freeform 213"/>
              <p:cNvSpPr>
                <a:spLocks/>
              </p:cNvSpPr>
              <p:nvPr/>
            </p:nvSpPr>
            <p:spPr bwMode="auto">
              <a:xfrm>
                <a:off x="1998663" y="4575176"/>
                <a:ext cx="47625" cy="47625"/>
              </a:xfrm>
              <a:custGeom>
                <a:avLst/>
                <a:gdLst>
                  <a:gd name="T0" fmla="*/ 22 w 50"/>
                  <a:gd name="T1" fmla="*/ 5 h 49"/>
                  <a:gd name="T2" fmla="*/ 4 w 50"/>
                  <a:gd name="T3" fmla="*/ 5 h 49"/>
                  <a:gd name="T4" fmla="*/ 4 w 50"/>
                  <a:gd name="T5" fmla="*/ 22 h 49"/>
                  <a:gd name="T6" fmla="*/ 28 w 50"/>
                  <a:gd name="T7" fmla="*/ 46 h 49"/>
                  <a:gd name="T8" fmla="*/ 36 w 50"/>
                  <a:gd name="T9" fmla="*/ 49 h 49"/>
                  <a:gd name="T10" fmla="*/ 45 w 50"/>
                  <a:gd name="T11" fmla="*/ 46 h 49"/>
                  <a:gd name="T12" fmla="*/ 45 w 50"/>
                  <a:gd name="T13" fmla="*/ 29 h 49"/>
                  <a:gd name="T14" fmla="*/ 22 w 50"/>
                  <a:gd name="T15" fmla="*/ 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49">
                    <a:moveTo>
                      <a:pt x="22" y="5"/>
                    </a:moveTo>
                    <a:cubicBezTo>
                      <a:pt x="17" y="0"/>
                      <a:pt x="9" y="0"/>
                      <a:pt x="4" y="5"/>
                    </a:cubicBezTo>
                    <a:cubicBezTo>
                      <a:pt x="0" y="10"/>
                      <a:pt x="0" y="18"/>
                      <a:pt x="4" y="22"/>
                    </a:cubicBezTo>
                    <a:cubicBezTo>
                      <a:pt x="28" y="46"/>
                      <a:pt x="28" y="46"/>
                      <a:pt x="28" y="46"/>
                    </a:cubicBezTo>
                    <a:cubicBezTo>
                      <a:pt x="30" y="48"/>
                      <a:pt x="33" y="49"/>
                      <a:pt x="36" y="49"/>
                    </a:cubicBezTo>
                    <a:cubicBezTo>
                      <a:pt x="40" y="49"/>
                      <a:pt x="43" y="48"/>
                      <a:pt x="45" y="46"/>
                    </a:cubicBezTo>
                    <a:cubicBezTo>
                      <a:pt x="50" y="41"/>
                      <a:pt x="50" y="33"/>
                      <a:pt x="45" y="29"/>
                    </a:cubicBez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grpSp>
        <p:sp>
          <p:nvSpPr>
            <p:cNvPr id="105" name="TextBox 73"/>
            <p:cNvSpPr txBox="1"/>
            <p:nvPr/>
          </p:nvSpPr>
          <p:spPr>
            <a:xfrm>
              <a:off x="6462210" y="960714"/>
              <a:ext cx="900099" cy="385737"/>
            </a:xfrm>
            <a:prstGeom prst="rect">
              <a:avLst/>
            </a:prstGeom>
            <a:grpFill/>
          </p:spPr>
          <p:txBody>
            <a:bodyPr wrap="square" rtlCol="0">
              <a:spAutoFit/>
            </a:bodyPr>
            <a:lstStyle/>
            <a:p>
              <a:r>
                <a:rPr lang="en-US" altLang="zh-CN" sz="1279" dirty="0">
                  <a:solidFill>
                    <a:prstClr val="white"/>
                  </a:solidFill>
                  <a:latin typeface="BankGothic Md BT" pitchFamily="34" charset="0"/>
                  <a:ea typeface="微软雅黑 Light" panose="020B0502040204020203" pitchFamily="34" charset="-122"/>
                  <a:cs typeface="+mn-ea"/>
                </a:rPr>
                <a:t>TEXT</a:t>
              </a:r>
              <a:endParaRPr lang="zh-CN" altLang="en-US" sz="1279" dirty="0">
                <a:solidFill>
                  <a:prstClr val="white"/>
                </a:solidFill>
                <a:latin typeface="BankGothic Md BT" pitchFamily="34" charset="0"/>
                <a:ea typeface="微软雅黑 Light" panose="020B0502040204020203" pitchFamily="34" charset="-122"/>
                <a:cs typeface="+mn-ea"/>
              </a:endParaRPr>
            </a:p>
          </p:txBody>
        </p:sp>
      </p:grpSp>
      <p:grpSp>
        <p:nvGrpSpPr>
          <p:cNvPr id="112" name="组合 111"/>
          <p:cNvGrpSpPr/>
          <p:nvPr/>
        </p:nvGrpSpPr>
        <p:grpSpPr>
          <a:xfrm>
            <a:off x="6608324" y="1778938"/>
            <a:ext cx="1079428" cy="289182"/>
            <a:chOff x="7453334" y="960714"/>
            <a:chExt cx="1439840" cy="385737"/>
          </a:xfrm>
          <a:solidFill>
            <a:schemeClr val="accent1"/>
          </a:solidFill>
        </p:grpSpPr>
        <p:sp>
          <p:nvSpPr>
            <p:cNvPr id="113" name="矩形 112"/>
            <p:cNvSpPr/>
            <p:nvPr/>
          </p:nvSpPr>
          <p:spPr>
            <a:xfrm>
              <a:off x="7453334" y="965444"/>
              <a:ext cx="1439840" cy="3598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79">
                <a:solidFill>
                  <a:prstClr val="white"/>
                </a:solidFill>
                <a:ea typeface="微软雅黑 Light" panose="020B0502040204020203" pitchFamily="34" charset="-122"/>
                <a:cs typeface="+mn-ea"/>
              </a:endParaRPr>
            </a:p>
          </p:txBody>
        </p:sp>
        <p:grpSp>
          <p:nvGrpSpPr>
            <p:cNvPr id="114" name="组合 113"/>
            <p:cNvGrpSpPr/>
            <p:nvPr/>
          </p:nvGrpSpPr>
          <p:grpSpPr>
            <a:xfrm>
              <a:off x="7524467" y="1006474"/>
              <a:ext cx="242888" cy="277813"/>
              <a:chOff x="2351088" y="4405313"/>
              <a:chExt cx="242888" cy="277813"/>
            </a:xfrm>
            <a:grpFill/>
          </p:grpSpPr>
          <p:sp>
            <p:nvSpPr>
              <p:cNvPr id="116" name="Freeform 214"/>
              <p:cNvSpPr>
                <a:spLocks/>
              </p:cNvSpPr>
              <p:nvPr/>
            </p:nvSpPr>
            <p:spPr bwMode="auto">
              <a:xfrm>
                <a:off x="2351088" y="4405313"/>
                <a:ext cx="242888" cy="128588"/>
              </a:xfrm>
              <a:custGeom>
                <a:avLst/>
                <a:gdLst>
                  <a:gd name="T0" fmla="*/ 232 w 251"/>
                  <a:gd name="T1" fmla="*/ 75 h 133"/>
                  <a:gd name="T2" fmla="*/ 232 w 251"/>
                  <a:gd name="T3" fmla="*/ 72 h 133"/>
                  <a:gd name="T4" fmla="*/ 186 w 251"/>
                  <a:gd name="T5" fmla="*/ 26 h 133"/>
                  <a:gd name="T6" fmla="*/ 163 w 251"/>
                  <a:gd name="T7" fmla="*/ 32 h 133"/>
                  <a:gd name="T8" fmla="*/ 111 w 251"/>
                  <a:gd name="T9" fmla="*/ 0 h 133"/>
                  <a:gd name="T10" fmla="*/ 60 w 251"/>
                  <a:gd name="T11" fmla="*/ 33 h 133"/>
                  <a:gd name="T12" fmla="*/ 44 w 251"/>
                  <a:gd name="T13" fmla="*/ 27 h 133"/>
                  <a:gd name="T14" fmla="*/ 17 w 251"/>
                  <a:gd name="T15" fmla="*/ 53 h 133"/>
                  <a:gd name="T16" fmla="*/ 19 w 251"/>
                  <a:gd name="T17" fmla="*/ 61 h 133"/>
                  <a:gd name="T18" fmla="*/ 0 w 251"/>
                  <a:gd name="T19" fmla="*/ 95 h 133"/>
                  <a:gd name="T20" fmla="*/ 38 w 251"/>
                  <a:gd name="T21" fmla="*/ 133 h 133"/>
                  <a:gd name="T22" fmla="*/ 38 w 251"/>
                  <a:gd name="T23" fmla="*/ 133 h 133"/>
                  <a:gd name="T24" fmla="*/ 38 w 251"/>
                  <a:gd name="T25" fmla="*/ 133 h 133"/>
                  <a:gd name="T26" fmla="*/ 38 w 251"/>
                  <a:gd name="T27" fmla="*/ 133 h 133"/>
                  <a:gd name="T28" fmla="*/ 38 w 251"/>
                  <a:gd name="T29" fmla="*/ 133 h 133"/>
                  <a:gd name="T30" fmla="*/ 218 w 251"/>
                  <a:gd name="T31" fmla="*/ 133 h 133"/>
                  <a:gd name="T32" fmla="*/ 220 w 251"/>
                  <a:gd name="T33" fmla="*/ 133 h 133"/>
                  <a:gd name="T34" fmla="*/ 251 w 251"/>
                  <a:gd name="T35" fmla="*/ 103 h 133"/>
                  <a:gd name="T36" fmla="*/ 232 w 251"/>
                  <a:gd name="T37" fmla="*/ 7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1" h="133">
                    <a:moveTo>
                      <a:pt x="232" y="75"/>
                    </a:moveTo>
                    <a:cubicBezTo>
                      <a:pt x="232" y="74"/>
                      <a:pt x="232" y="73"/>
                      <a:pt x="232" y="72"/>
                    </a:cubicBezTo>
                    <a:cubicBezTo>
                      <a:pt x="232" y="47"/>
                      <a:pt x="211" y="26"/>
                      <a:pt x="186" y="26"/>
                    </a:cubicBezTo>
                    <a:cubicBezTo>
                      <a:pt x="177" y="26"/>
                      <a:pt x="170" y="28"/>
                      <a:pt x="163" y="32"/>
                    </a:cubicBezTo>
                    <a:cubicBezTo>
                      <a:pt x="154" y="13"/>
                      <a:pt x="134" y="0"/>
                      <a:pt x="111" y="0"/>
                    </a:cubicBezTo>
                    <a:cubicBezTo>
                      <a:pt x="89" y="0"/>
                      <a:pt x="69" y="13"/>
                      <a:pt x="60" y="33"/>
                    </a:cubicBezTo>
                    <a:cubicBezTo>
                      <a:pt x="55" y="29"/>
                      <a:pt x="50" y="27"/>
                      <a:pt x="44" y="27"/>
                    </a:cubicBezTo>
                    <a:cubicBezTo>
                      <a:pt x="29" y="27"/>
                      <a:pt x="17" y="39"/>
                      <a:pt x="17" y="53"/>
                    </a:cubicBezTo>
                    <a:cubicBezTo>
                      <a:pt x="17" y="56"/>
                      <a:pt x="18" y="59"/>
                      <a:pt x="19" y="61"/>
                    </a:cubicBezTo>
                    <a:cubicBezTo>
                      <a:pt x="7" y="68"/>
                      <a:pt x="0" y="80"/>
                      <a:pt x="0" y="95"/>
                    </a:cubicBezTo>
                    <a:cubicBezTo>
                      <a:pt x="0" y="116"/>
                      <a:pt x="17" y="133"/>
                      <a:pt x="38" y="133"/>
                    </a:cubicBezTo>
                    <a:cubicBezTo>
                      <a:pt x="38" y="133"/>
                      <a:pt x="38" y="133"/>
                      <a:pt x="38" y="133"/>
                    </a:cubicBezTo>
                    <a:cubicBezTo>
                      <a:pt x="38" y="133"/>
                      <a:pt x="38" y="133"/>
                      <a:pt x="38" y="133"/>
                    </a:cubicBezTo>
                    <a:cubicBezTo>
                      <a:pt x="38" y="133"/>
                      <a:pt x="38" y="133"/>
                      <a:pt x="38" y="133"/>
                    </a:cubicBezTo>
                    <a:cubicBezTo>
                      <a:pt x="38" y="133"/>
                      <a:pt x="38" y="133"/>
                      <a:pt x="38" y="133"/>
                    </a:cubicBezTo>
                    <a:cubicBezTo>
                      <a:pt x="218" y="133"/>
                      <a:pt x="218" y="133"/>
                      <a:pt x="218" y="133"/>
                    </a:cubicBezTo>
                    <a:cubicBezTo>
                      <a:pt x="219" y="133"/>
                      <a:pt x="219" y="133"/>
                      <a:pt x="220" y="133"/>
                    </a:cubicBezTo>
                    <a:cubicBezTo>
                      <a:pt x="237" y="133"/>
                      <a:pt x="251" y="120"/>
                      <a:pt x="251" y="103"/>
                    </a:cubicBezTo>
                    <a:cubicBezTo>
                      <a:pt x="251" y="90"/>
                      <a:pt x="243" y="79"/>
                      <a:pt x="23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17" name="Freeform 215"/>
              <p:cNvSpPr>
                <a:spLocks/>
              </p:cNvSpPr>
              <p:nvPr/>
            </p:nvSpPr>
            <p:spPr bwMode="auto">
              <a:xfrm>
                <a:off x="2466975" y="4541838"/>
                <a:ext cx="93663" cy="141288"/>
              </a:xfrm>
              <a:custGeom>
                <a:avLst/>
                <a:gdLst>
                  <a:gd name="T0" fmla="*/ 51 w 59"/>
                  <a:gd name="T1" fmla="*/ 47 h 89"/>
                  <a:gd name="T2" fmla="*/ 0 w 59"/>
                  <a:gd name="T3" fmla="*/ 0 h 89"/>
                  <a:gd name="T4" fmla="*/ 21 w 59"/>
                  <a:gd name="T5" fmla="*/ 37 h 89"/>
                  <a:gd name="T6" fmla="*/ 4 w 59"/>
                  <a:gd name="T7" fmla="*/ 37 h 89"/>
                  <a:gd name="T8" fmla="*/ 59 w 59"/>
                  <a:gd name="T9" fmla="*/ 89 h 89"/>
                  <a:gd name="T10" fmla="*/ 34 w 59"/>
                  <a:gd name="T11" fmla="*/ 47 h 89"/>
                  <a:gd name="T12" fmla="*/ 51 w 59"/>
                  <a:gd name="T13" fmla="*/ 47 h 89"/>
                </a:gdLst>
                <a:ahLst/>
                <a:cxnLst>
                  <a:cxn ang="0">
                    <a:pos x="T0" y="T1"/>
                  </a:cxn>
                  <a:cxn ang="0">
                    <a:pos x="T2" y="T3"/>
                  </a:cxn>
                  <a:cxn ang="0">
                    <a:pos x="T4" y="T5"/>
                  </a:cxn>
                  <a:cxn ang="0">
                    <a:pos x="T6" y="T7"/>
                  </a:cxn>
                  <a:cxn ang="0">
                    <a:pos x="T8" y="T9"/>
                  </a:cxn>
                  <a:cxn ang="0">
                    <a:pos x="T10" y="T11"/>
                  </a:cxn>
                  <a:cxn ang="0">
                    <a:pos x="T12" y="T13"/>
                  </a:cxn>
                </a:cxnLst>
                <a:rect l="0" t="0" r="r" b="b"/>
                <a:pathLst>
                  <a:path w="59" h="89">
                    <a:moveTo>
                      <a:pt x="51" y="47"/>
                    </a:moveTo>
                    <a:lnTo>
                      <a:pt x="0" y="0"/>
                    </a:lnTo>
                    <a:lnTo>
                      <a:pt x="21" y="37"/>
                    </a:lnTo>
                    <a:lnTo>
                      <a:pt x="4" y="37"/>
                    </a:lnTo>
                    <a:lnTo>
                      <a:pt x="59" y="89"/>
                    </a:lnTo>
                    <a:lnTo>
                      <a:pt x="34" y="47"/>
                    </a:lnTo>
                    <a:lnTo>
                      <a:pt x="5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sp>
            <p:nvSpPr>
              <p:cNvPr id="118" name="Freeform 216"/>
              <p:cNvSpPr>
                <a:spLocks/>
              </p:cNvSpPr>
              <p:nvPr/>
            </p:nvSpPr>
            <p:spPr bwMode="auto">
              <a:xfrm>
                <a:off x="2413000" y="4557713"/>
                <a:ext cx="49213" cy="74613"/>
              </a:xfrm>
              <a:custGeom>
                <a:avLst/>
                <a:gdLst>
                  <a:gd name="T0" fmla="*/ 26 w 31"/>
                  <a:gd name="T1" fmla="*/ 25 h 47"/>
                  <a:gd name="T2" fmla="*/ 0 w 31"/>
                  <a:gd name="T3" fmla="*/ 0 h 47"/>
                  <a:gd name="T4" fmla="*/ 11 w 31"/>
                  <a:gd name="T5" fmla="*/ 20 h 47"/>
                  <a:gd name="T6" fmla="*/ 2 w 31"/>
                  <a:gd name="T7" fmla="*/ 20 h 47"/>
                  <a:gd name="T8" fmla="*/ 31 w 31"/>
                  <a:gd name="T9" fmla="*/ 47 h 47"/>
                  <a:gd name="T10" fmla="*/ 17 w 31"/>
                  <a:gd name="T11" fmla="*/ 25 h 47"/>
                  <a:gd name="T12" fmla="*/ 26 w 31"/>
                  <a:gd name="T13" fmla="*/ 25 h 47"/>
                </a:gdLst>
                <a:ahLst/>
                <a:cxnLst>
                  <a:cxn ang="0">
                    <a:pos x="T0" y="T1"/>
                  </a:cxn>
                  <a:cxn ang="0">
                    <a:pos x="T2" y="T3"/>
                  </a:cxn>
                  <a:cxn ang="0">
                    <a:pos x="T4" y="T5"/>
                  </a:cxn>
                  <a:cxn ang="0">
                    <a:pos x="T6" y="T7"/>
                  </a:cxn>
                  <a:cxn ang="0">
                    <a:pos x="T8" y="T9"/>
                  </a:cxn>
                  <a:cxn ang="0">
                    <a:pos x="T10" y="T11"/>
                  </a:cxn>
                  <a:cxn ang="0">
                    <a:pos x="T12" y="T13"/>
                  </a:cxn>
                </a:cxnLst>
                <a:rect l="0" t="0" r="r" b="b"/>
                <a:pathLst>
                  <a:path w="31" h="47">
                    <a:moveTo>
                      <a:pt x="26" y="25"/>
                    </a:moveTo>
                    <a:lnTo>
                      <a:pt x="0" y="0"/>
                    </a:lnTo>
                    <a:lnTo>
                      <a:pt x="11" y="20"/>
                    </a:lnTo>
                    <a:lnTo>
                      <a:pt x="2" y="20"/>
                    </a:lnTo>
                    <a:lnTo>
                      <a:pt x="31" y="47"/>
                    </a:lnTo>
                    <a:lnTo>
                      <a:pt x="17" y="25"/>
                    </a:lnTo>
                    <a:lnTo>
                      <a:pt x="2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6" rIns="68551" bIns="34276" numCol="1" anchor="t" anchorCtr="0" compatLnSpc="1">
                <a:prstTxWarp prst="textNoShape">
                  <a:avLst/>
                </a:prstTxWarp>
              </a:bodyPr>
              <a:lstStyle/>
              <a:p>
                <a:endParaRPr lang="zh-CN" altLang="en-US" sz="1279">
                  <a:solidFill>
                    <a:prstClr val="black"/>
                  </a:solidFill>
                  <a:ea typeface="微软雅黑 Light" panose="020B0502040204020203" pitchFamily="34" charset="-122"/>
                  <a:cs typeface="+mn-ea"/>
                </a:endParaRPr>
              </a:p>
            </p:txBody>
          </p:sp>
        </p:grpSp>
        <p:sp>
          <p:nvSpPr>
            <p:cNvPr id="115" name="TextBox 74"/>
            <p:cNvSpPr txBox="1"/>
            <p:nvPr/>
          </p:nvSpPr>
          <p:spPr>
            <a:xfrm>
              <a:off x="7902371" y="960714"/>
              <a:ext cx="900099" cy="385737"/>
            </a:xfrm>
            <a:prstGeom prst="rect">
              <a:avLst/>
            </a:prstGeom>
            <a:grpFill/>
          </p:spPr>
          <p:txBody>
            <a:bodyPr wrap="square" rtlCol="0">
              <a:spAutoFit/>
            </a:bodyPr>
            <a:lstStyle/>
            <a:p>
              <a:r>
                <a:rPr lang="en-US" altLang="zh-CN" sz="1279" dirty="0">
                  <a:solidFill>
                    <a:prstClr val="white"/>
                  </a:solidFill>
                  <a:latin typeface="BankGothic Md BT" pitchFamily="34" charset="0"/>
                  <a:ea typeface="微软雅黑 Light" panose="020B0502040204020203" pitchFamily="34" charset="-122"/>
                  <a:cs typeface="+mn-ea"/>
                </a:rPr>
                <a:t>TEXT</a:t>
              </a:r>
              <a:endParaRPr lang="zh-CN" altLang="en-US" sz="1279" dirty="0">
                <a:solidFill>
                  <a:prstClr val="white"/>
                </a:solidFill>
                <a:latin typeface="BankGothic Md BT" pitchFamily="34" charset="0"/>
                <a:ea typeface="微软雅黑 Light" panose="020B0502040204020203" pitchFamily="34" charset="-122"/>
                <a:cs typeface="+mn-ea"/>
              </a:endParaRPr>
            </a:p>
          </p:txBody>
        </p:sp>
      </p:gr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8227" y="2214766"/>
            <a:ext cx="3239526" cy="1752634"/>
          </a:xfrm>
          <a:prstGeom prst="rect">
            <a:avLst/>
          </a:prstGeom>
          <a:blipFill>
            <a:blip r:embed="rId4"/>
            <a:stretch>
              <a:fillRect/>
            </a:stretch>
          </a:blipFill>
        </p:spPr>
      </p:pic>
    </p:spTree>
    <p:extLst>
      <p:ext uri="{BB962C8B-B14F-4D97-AF65-F5344CB8AC3E}">
        <p14:creationId xmlns:p14="http://schemas.microsoft.com/office/powerpoint/2010/main" val="2201430665"/>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par>
                                <p:cTn id="12" presetID="16" presetClass="entr" presetSubtype="37" fill="hold" nodeType="withEffect">
                                  <p:stCondLst>
                                    <p:cond delay="250"/>
                                  </p:stCondLst>
                                  <p:childTnLst>
                                    <p:set>
                                      <p:cBhvr>
                                        <p:cTn id="13" dur="1" fill="hold">
                                          <p:stCondLst>
                                            <p:cond delay="0"/>
                                          </p:stCondLst>
                                        </p:cTn>
                                        <p:tgtEl>
                                          <p:spTgt spid="78"/>
                                        </p:tgtEl>
                                        <p:attrNameLst>
                                          <p:attrName>style.visibility</p:attrName>
                                        </p:attrNameLst>
                                      </p:cBhvr>
                                      <p:to>
                                        <p:strVal val="visible"/>
                                      </p:to>
                                    </p:set>
                                    <p:animEffect transition="in" filter="barn(outVertical)">
                                      <p:cBhvr>
                                        <p:cTn id="14" dur="500"/>
                                        <p:tgtEl>
                                          <p:spTgt spid="7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par>
                          <p:cTn id="18" fill="hold">
                            <p:stCondLst>
                              <p:cond delay="1250"/>
                            </p:stCondLst>
                            <p:childTnLst>
                              <p:par>
                                <p:cTn id="19" presetID="22" presetClass="entr" presetSubtype="4" fill="hold" grpId="0"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down)">
                                      <p:cBhvr>
                                        <p:cTn id="21" dur="500"/>
                                        <p:tgtEl>
                                          <p:spTgt spid="85"/>
                                        </p:tgtEl>
                                      </p:cBhvr>
                                    </p:animEffect>
                                  </p:childTnLst>
                                </p:cTn>
                              </p:par>
                            </p:childTnLst>
                          </p:cTn>
                        </p:par>
                        <p:par>
                          <p:cTn id="22" fill="hold">
                            <p:stCondLst>
                              <p:cond delay="1750"/>
                            </p:stCondLst>
                            <p:childTnLst>
                              <p:par>
                                <p:cTn id="23" presetID="16" presetClass="entr" presetSubtype="42"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barn(outHorizontal)">
                                      <p:cBhvr>
                                        <p:cTn id="25" dur="500"/>
                                        <p:tgtEl>
                                          <p:spTgt spid="84"/>
                                        </p:tgtEl>
                                      </p:cBhvr>
                                    </p:animEffect>
                                  </p:childTnLst>
                                </p:cTn>
                              </p:par>
                            </p:childTnLst>
                          </p:cTn>
                        </p:par>
                        <p:par>
                          <p:cTn id="26" fill="hold">
                            <p:stCondLst>
                              <p:cond delay="2250"/>
                            </p:stCondLst>
                            <p:childTnLst>
                              <p:par>
                                <p:cTn id="27" presetID="22" presetClass="entr" presetSubtype="1" fill="hold" grpId="0" nodeType="after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up)">
                                      <p:cBhvr>
                                        <p:cTn id="29" dur="500"/>
                                        <p:tgtEl>
                                          <p:spTgt spid="80"/>
                                        </p:tgtEl>
                                      </p:cBhvr>
                                    </p:animEffect>
                                  </p:childTnLst>
                                </p:cTn>
                              </p:par>
                            </p:childTnLst>
                          </p:cTn>
                        </p:par>
                        <p:par>
                          <p:cTn id="30" fill="hold">
                            <p:stCondLst>
                              <p:cond delay="2750"/>
                            </p:stCondLst>
                            <p:childTnLst>
                              <p:par>
                                <p:cTn id="31" presetID="10" presetClass="entr" presetSubtype="0"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par>
                                <p:cTn id="34" presetID="16" presetClass="entr" presetSubtype="37" fill="hold" nodeType="withEffect">
                                  <p:stCondLst>
                                    <p:cond delay="250"/>
                                  </p:stCondLst>
                                  <p:childTnLst>
                                    <p:set>
                                      <p:cBhvr>
                                        <p:cTn id="35" dur="1" fill="hold">
                                          <p:stCondLst>
                                            <p:cond delay="0"/>
                                          </p:stCondLst>
                                        </p:cTn>
                                        <p:tgtEl>
                                          <p:spTgt spid="82"/>
                                        </p:tgtEl>
                                        <p:attrNameLst>
                                          <p:attrName>style.visibility</p:attrName>
                                        </p:attrNameLst>
                                      </p:cBhvr>
                                      <p:to>
                                        <p:strVal val="visible"/>
                                      </p:to>
                                    </p:set>
                                    <p:animEffect transition="in" filter="barn(outVertical)">
                                      <p:cBhvr>
                                        <p:cTn id="36" dur="500"/>
                                        <p:tgtEl>
                                          <p:spTgt spid="82"/>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3500"/>
                            </p:stCondLst>
                            <p:childTnLst>
                              <p:par>
                                <p:cTn id="41" presetID="22" presetClass="entr" presetSubtype="4" fill="hold" grpId="0"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down)">
                                      <p:cBhvr>
                                        <p:cTn id="43" dur="500"/>
                                        <p:tgtEl>
                                          <p:spTgt spid="86"/>
                                        </p:tgtEl>
                                      </p:cBhvr>
                                    </p:animEffect>
                                  </p:childTnLst>
                                </p:cTn>
                              </p:par>
                            </p:childTnLst>
                          </p:cTn>
                        </p:par>
                        <p:par>
                          <p:cTn id="44" fill="hold">
                            <p:stCondLst>
                              <p:cond delay="4000"/>
                            </p:stCondLst>
                            <p:childTnLst>
                              <p:par>
                                <p:cTn id="45" presetID="2" presetClass="entr" presetSubtype="1"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500" fill="hold"/>
                                        <p:tgtEl>
                                          <p:spTgt spid="89"/>
                                        </p:tgtEl>
                                        <p:attrNameLst>
                                          <p:attrName>ppt_x</p:attrName>
                                        </p:attrNameLst>
                                      </p:cBhvr>
                                      <p:tavLst>
                                        <p:tav tm="0">
                                          <p:val>
                                            <p:strVal val="#ppt_x"/>
                                          </p:val>
                                        </p:tav>
                                        <p:tav tm="100000">
                                          <p:val>
                                            <p:strVal val="#ppt_x"/>
                                          </p:val>
                                        </p:tav>
                                      </p:tavLst>
                                    </p:anim>
                                    <p:anim calcmode="lin" valueType="num">
                                      <p:cBhvr additive="base">
                                        <p:cTn id="48" dur="500" fill="hold"/>
                                        <p:tgtEl>
                                          <p:spTgt spid="89"/>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25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ppt_x"/>
                                          </p:val>
                                        </p:tav>
                                        <p:tav tm="100000">
                                          <p:val>
                                            <p:strVal val="#ppt_x"/>
                                          </p:val>
                                        </p:tav>
                                      </p:tavLst>
                                    </p:anim>
                                    <p:anim calcmode="lin" valueType="num">
                                      <p:cBhvr additive="base">
                                        <p:cTn id="52" dur="500" fill="hold"/>
                                        <p:tgtEl>
                                          <p:spTgt spid="102"/>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500"/>
                                  </p:stCondLst>
                                  <p:childTnLst>
                                    <p:set>
                                      <p:cBhvr>
                                        <p:cTn id="54" dur="1" fill="hold">
                                          <p:stCondLst>
                                            <p:cond delay="0"/>
                                          </p:stCondLst>
                                        </p:cTn>
                                        <p:tgtEl>
                                          <p:spTgt spid="112"/>
                                        </p:tgtEl>
                                        <p:attrNameLst>
                                          <p:attrName>style.visibility</p:attrName>
                                        </p:attrNameLst>
                                      </p:cBhvr>
                                      <p:to>
                                        <p:strVal val="visible"/>
                                      </p:to>
                                    </p:set>
                                    <p:anim calcmode="lin" valueType="num">
                                      <p:cBhvr additive="base">
                                        <p:cTn id="55" dur="500" fill="hold"/>
                                        <p:tgtEl>
                                          <p:spTgt spid="112"/>
                                        </p:tgtEl>
                                        <p:attrNameLst>
                                          <p:attrName>ppt_x</p:attrName>
                                        </p:attrNameLst>
                                      </p:cBhvr>
                                      <p:tavLst>
                                        <p:tav tm="0">
                                          <p:val>
                                            <p:strVal val="#ppt_x"/>
                                          </p:val>
                                        </p:tav>
                                        <p:tav tm="100000">
                                          <p:val>
                                            <p:strVal val="#ppt_x"/>
                                          </p:val>
                                        </p:tav>
                                      </p:tavLst>
                                    </p:anim>
                                    <p:anim calcmode="lin" valueType="num">
                                      <p:cBhvr additive="base">
                                        <p:cTn id="56" dur="500" fill="hold"/>
                                        <p:tgtEl>
                                          <p:spTgt spid="112"/>
                                        </p:tgtEl>
                                        <p:attrNameLst>
                                          <p:attrName>ppt_y</p:attrName>
                                        </p:attrNameLst>
                                      </p:cBhvr>
                                      <p:tavLst>
                                        <p:tav tm="0">
                                          <p:val>
                                            <p:strVal val="0-#ppt_h/2"/>
                                          </p:val>
                                        </p:tav>
                                        <p:tav tm="100000">
                                          <p:val>
                                            <p:strVal val="#ppt_y"/>
                                          </p:val>
                                        </p:tav>
                                      </p:tavLst>
                                    </p:anim>
                                  </p:childTnLst>
                                </p:cTn>
                              </p:par>
                              <p:par>
                                <p:cTn id="57" presetID="42" presetClass="entr" presetSubtype="0" fill="hold" grpId="0" nodeType="withEffect">
                                  <p:stCondLst>
                                    <p:cond delay="25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750"/>
                                        <p:tgtEl>
                                          <p:spTgt spid="88"/>
                                        </p:tgtEl>
                                      </p:cBhvr>
                                    </p:animEffect>
                                    <p:anim calcmode="lin" valueType="num">
                                      <p:cBhvr>
                                        <p:cTn id="60" dur="750" fill="hold"/>
                                        <p:tgtEl>
                                          <p:spTgt spid="88"/>
                                        </p:tgtEl>
                                        <p:attrNameLst>
                                          <p:attrName>ppt_x</p:attrName>
                                        </p:attrNameLst>
                                      </p:cBhvr>
                                      <p:tavLst>
                                        <p:tav tm="0">
                                          <p:val>
                                            <p:strVal val="#ppt_x"/>
                                          </p:val>
                                        </p:tav>
                                        <p:tav tm="100000">
                                          <p:val>
                                            <p:strVal val="#ppt_x"/>
                                          </p:val>
                                        </p:tav>
                                      </p:tavLst>
                                    </p:anim>
                                    <p:anim calcmode="lin" valueType="num">
                                      <p:cBhvr>
                                        <p:cTn id="61" dur="75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p:bldP spid="79" grpId="0"/>
      <p:bldP spid="80" grpId="0" animBg="1"/>
      <p:bldP spid="81" grpId="0"/>
      <p:bldP spid="83" grpId="0"/>
      <p:bldP spid="84" grpId="0" animBg="1"/>
      <p:bldP spid="85" grpId="0"/>
      <p:bldP spid="86" grpId="0"/>
      <p:bldP spid="8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896"/>
          <p:cNvSpPr/>
          <p:nvPr/>
        </p:nvSpPr>
        <p:spPr>
          <a:xfrm>
            <a:off x="6606803" y="3575483"/>
            <a:ext cx="1939209"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lnSpc>
                <a:spcPct val="120000"/>
              </a:lnSpc>
              <a:spcBef>
                <a:spcPts val="2500"/>
              </a:spcBef>
              <a:defRPr sz="2000">
                <a:solidFill>
                  <a:srgbClr val="53585F"/>
                </a:solidFill>
              </a:defRPr>
            </a:lvl1pPr>
          </a:lstStyle>
          <a:p>
            <a:pPr>
              <a:defRPr sz="1800">
                <a:solidFill>
                  <a:srgbClr val="000000"/>
                </a:solidFill>
              </a:defRPr>
            </a:pPr>
            <a:r>
              <a:rPr lang="en-US" altLang="zh-CN"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Please replace text, click add relevant headline, modify the text content, also can copy your content to this </a:t>
            </a:r>
            <a:r>
              <a:rPr lang="en-US" altLang="zh-CN" sz="600" dirty="0" err="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directly.Please</a:t>
            </a:r>
            <a:r>
              <a:rPr lang="en-US" altLang="zh-CN"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replace text, click add relevant headline, modify the text content, also can copy your content to this directly.</a:t>
            </a:r>
            <a:endParaRPr lang="zh-CN" altLang="en-US"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0" name="Shape 1897"/>
          <p:cNvSpPr/>
          <p:nvPr/>
        </p:nvSpPr>
        <p:spPr>
          <a:xfrm>
            <a:off x="1294704" y="2700387"/>
            <a:ext cx="1929496"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r">
              <a:lnSpc>
                <a:spcPct val="120000"/>
              </a:lnSpc>
              <a:spcBef>
                <a:spcPts val="4500"/>
              </a:spcBef>
              <a:defRPr sz="2000">
                <a:solidFill>
                  <a:srgbClr val="53585F"/>
                </a:solidFill>
              </a:defRPr>
            </a:lvl1pPr>
          </a:lstStyle>
          <a:p>
            <a:pPr>
              <a:defRPr sz="1800">
                <a:solidFill>
                  <a:srgbClr val="000000"/>
                </a:solidFill>
              </a:defRPr>
            </a:pPr>
            <a:r>
              <a:rPr lang="en-US" altLang="zh-CN"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Please replace text, click add relevant headline, modify the text content, also can copy your content to this </a:t>
            </a:r>
            <a:r>
              <a:rPr lang="en-US" altLang="zh-CN" sz="600" dirty="0" err="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directly.Please</a:t>
            </a:r>
            <a:r>
              <a:rPr lang="en-US" altLang="zh-CN"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replace text, click add relevant headline, modify the text content, also can copy your content to this directly.</a:t>
            </a:r>
            <a:endParaRPr lang="zh-CN" altLang="en-US"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2" name="Shape 1899"/>
          <p:cNvSpPr/>
          <p:nvPr/>
        </p:nvSpPr>
        <p:spPr>
          <a:xfrm>
            <a:off x="2698268" y="3472830"/>
            <a:ext cx="3747467" cy="862740"/>
          </a:xfrm>
          <a:custGeom>
            <a:avLst/>
            <a:gdLst/>
            <a:ahLst/>
            <a:cxnLst>
              <a:cxn ang="0">
                <a:pos x="wd2" y="hd2"/>
              </a:cxn>
              <a:cxn ang="5400000">
                <a:pos x="wd2" y="hd2"/>
              </a:cxn>
              <a:cxn ang="10800000">
                <a:pos x="wd2" y="hd2"/>
              </a:cxn>
              <a:cxn ang="16200000">
                <a:pos x="wd2" y="hd2"/>
              </a:cxn>
            </a:cxnLst>
            <a:rect l="0" t="0" r="r" b="b"/>
            <a:pathLst>
              <a:path w="21600" h="21600" extrusionOk="0">
                <a:moveTo>
                  <a:pt x="3557" y="0"/>
                </a:moveTo>
                <a:lnTo>
                  <a:pt x="0" y="21600"/>
                </a:lnTo>
                <a:lnTo>
                  <a:pt x="21600" y="21600"/>
                </a:lnTo>
                <a:lnTo>
                  <a:pt x="18043" y="0"/>
                </a:lnTo>
                <a:lnTo>
                  <a:pt x="3557" y="0"/>
                </a:lnTo>
                <a:close/>
              </a:path>
            </a:pathLst>
          </a:custGeom>
          <a:solidFill>
            <a:schemeClr val="accent3"/>
          </a:solidFill>
          <a:ln w="12700">
            <a:miter lim="400000"/>
          </a:ln>
        </p:spPr>
        <p:txBody>
          <a:bodyPr lIns="19049" tIns="19049" rIns="19049" bIns="19049" anchor="ctr"/>
          <a:lstStyle/>
          <a:p>
            <a:pPr>
              <a:lnSpc>
                <a:spcPct val="120000"/>
              </a:lnSpc>
            </a:pPr>
            <a:endParaRPr sz="1300" dirty="0">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Shape 1900"/>
          <p:cNvSpPr/>
          <p:nvPr/>
        </p:nvSpPr>
        <p:spPr>
          <a:xfrm>
            <a:off x="3313927" y="2601898"/>
            <a:ext cx="2516146" cy="870933"/>
          </a:xfrm>
          <a:custGeom>
            <a:avLst/>
            <a:gdLst/>
            <a:ahLst/>
            <a:cxnLst>
              <a:cxn ang="0">
                <a:pos x="wd2" y="hd2"/>
              </a:cxn>
              <a:cxn ang="5400000">
                <a:pos x="wd2" y="hd2"/>
              </a:cxn>
              <a:cxn ang="10800000">
                <a:pos x="wd2" y="hd2"/>
              </a:cxn>
              <a:cxn ang="16200000">
                <a:pos x="wd2" y="hd2"/>
              </a:cxn>
            </a:cxnLst>
            <a:rect l="0" t="0" r="r" b="b"/>
            <a:pathLst>
              <a:path w="21600" h="21600" extrusionOk="0">
                <a:moveTo>
                  <a:pt x="5347" y="0"/>
                </a:moveTo>
                <a:lnTo>
                  <a:pt x="0" y="21600"/>
                </a:lnTo>
                <a:lnTo>
                  <a:pt x="21600" y="21600"/>
                </a:lnTo>
                <a:lnTo>
                  <a:pt x="16251" y="0"/>
                </a:lnTo>
                <a:lnTo>
                  <a:pt x="5347" y="0"/>
                </a:lnTo>
                <a:close/>
              </a:path>
            </a:pathLst>
          </a:custGeom>
          <a:solidFill>
            <a:schemeClr val="accent2"/>
          </a:solidFill>
          <a:ln w="12700">
            <a:miter lim="400000"/>
          </a:ln>
        </p:spPr>
        <p:txBody>
          <a:bodyPr lIns="19049" tIns="19049" rIns="19049" bIns="19049" anchor="ctr"/>
          <a:lstStyle/>
          <a:p>
            <a:pPr>
              <a:lnSpc>
                <a:spcPct val="120000"/>
              </a:lnSpc>
            </a:pPr>
            <a:endParaRPr sz="1300" dirty="0">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Shape 1901"/>
          <p:cNvSpPr/>
          <p:nvPr/>
        </p:nvSpPr>
        <p:spPr>
          <a:xfrm>
            <a:off x="3938199" y="1710487"/>
            <a:ext cx="1267604" cy="8868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183" y="5234"/>
                </a:lnTo>
                <a:lnTo>
                  <a:pt x="8190" y="5234"/>
                </a:lnTo>
                <a:lnTo>
                  <a:pt x="0" y="21600"/>
                </a:lnTo>
                <a:lnTo>
                  <a:pt x="21600" y="21600"/>
                </a:lnTo>
                <a:lnTo>
                  <a:pt x="13410" y="5234"/>
                </a:lnTo>
                <a:lnTo>
                  <a:pt x="13417" y="5234"/>
                </a:lnTo>
                <a:lnTo>
                  <a:pt x="10800" y="0"/>
                </a:lnTo>
                <a:close/>
              </a:path>
            </a:pathLst>
          </a:custGeom>
          <a:solidFill>
            <a:schemeClr val="accent1"/>
          </a:solidFill>
          <a:ln w="12700">
            <a:miter lim="400000"/>
          </a:ln>
        </p:spPr>
        <p:txBody>
          <a:bodyPr lIns="19049" tIns="19049" rIns="19049" bIns="19049" anchor="ctr"/>
          <a:lstStyle/>
          <a:p>
            <a:pPr>
              <a:lnSpc>
                <a:spcPct val="120000"/>
              </a:lnSpc>
            </a:pPr>
            <a:endParaRPr sz="1300" dirty="0">
              <a:solidFill>
                <a:srgbClr val="53585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 Placeholder 3"/>
          <p:cNvSpPr>
            <a:spLocks noGrp="1"/>
          </p:cNvSpPr>
          <p:nvPr>
            <p:ph type="body" sz="quarter" idx="4294967295"/>
          </p:nvPr>
        </p:nvSpPr>
        <p:spPr>
          <a:xfrm>
            <a:off x="3994149" y="3822086"/>
            <a:ext cx="1155700" cy="166328"/>
          </a:xfrm>
          <a:prstGeom prst="rect">
            <a:avLst/>
          </a:prstGeom>
        </p:spPr>
        <p:txBody>
          <a:bodyPr vert="horz" wrap="square" lIns="0" tIns="0" rIns="0" bIns="0" rtlCol="0" anchor="ctr">
            <a:spAutoFit/>
          </a:bodyPr>
          <a:lstStyle/>
          <a:p>
            <a:pPr marL="0" indent="0" algn="ctr">
              <a:lnSpc>
                <a:spcPct val="120000"/>
              </a:lnSpc>
              <a:buNone/>
            </a:pPr>
            <a:r>
              <a:rPr lang="zh-CN" altLang="en-US" sz="1000" dirty="0">
                <a:solidFill>
                  <a:schemeClr val="bg1"/>
                </a:solidFill>
                <a:latin typeface="+mn-ea"/>
                <a:sym typeface="Arial" panose="020B0604020202020204" pitchFamily="34" charset="0"/>
              </a:rPr>
              <a:t>请替换文字内容</a:t>
            </a:r>
            <a:endParaRPr lang="id-ID" sz="1000" dirty="0">
              <a:solidFill>
                <a:schemeClr val="bg1"/>
              </a:solidFill>
              <a:latin typeface="+mn-ea"/>
              <a:sym typeface="Arial" panose="020B0604020202020204" pitchFamily="34" charset="0"/>
            </a:endParaRPr>
          </a:p>
        </p:txBody>
      </p:sp>
      <p:sp>
        <p:nvSpPr>
          <p:cNvPr id="20" name="Text Placeholder 3"/>
          <p:cNvSpPr txBox="1">
            <a:spLocks/>
          </p:cNvSpPr>
          <p:nvPr/>
        </p:nvSpPr>
        <p:spPr>
          <a:xfrm>
            <a:off x="4272359" y="2148748"/>
            <a:ext cx="599280" cy="369332"/>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a:solidFill>
                  <a:srgbClr val="FCFCFC"/>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 Placeholder 3"/>
          <p:cNvSpPr txBox="1">
            <a:spLocks/>
          </p:cNvSpPr>
          <p:nvPr/>
        </p:nvSpPr>
        <p:spPr>
          <a:xfrm>
            <a:off x="4084320" y="2948920"/>
            <a:ext cx="975361" cy="184666"/>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000" dirty="0">
                <a:solidFill>
                  <a:srgbClr val="FCFCFC"/>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000" dirty="0">
              <a:solidFill>
                <a:srgbClr val="FCFCFC"/>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Shape 1896"/>
          <p:cNvSpPr/>
          <p:nvPr/>
        </p:nvSpPr>
        <p:spPr>
          <a:xfrm>
            <a:off x="5309260" y="1820772"/>
            <a:ext cx="1939209"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lnSpc>
                <a:spcPct val="120000"/>
              </a:lnSpc>
              <a:spcBef>
                <a:spcPts val="2500"/>
              </a:spcBef>
              <a:defRPr sz="2000">
                <a:solidFill>
                  <a:srgbClr val="53585F"/>
                </a:solidFill>
              </a:defRPr>
            </a:lvl1pPr>
          </a:lstStyle>
          <a:p>
            <a:pPr>
              <a:defRPr sz="1800">
                <a:solidFill>
                  <a:srgbClr val="000000"/>
                </a:solidFill>
              </a:defRPr>
            </a:pPr>
            <a:r>
              <a:rPr lang="en-US" altLang="zh-CN"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Please replace text, click add relevant headline, modify the text content, also can copy your content to this </a:t>
            </a:r>
            <a:r>
              <a:rPr lang="en-US" altLang="zh-CN" sz="600" dirty="0" err="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directly.Please</a:t>
            </a:r>
            <a:r>
              <a:rPr lang="en-US" altLang="zh-CN"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replace text, click add relevant headline, modify the text content, also can copy your content to this directly.</a:t>
            </a:r>
            <a:endParaRPr lang="zh-CN" altLang="en-US" sz="6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779621230"/>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500"/>
                                        <p:tgtEl>
                                          <p:spTgt spid="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8" presetClass="entr" presetSubtype="1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strips(downLeft)">
                                      <p:cBhvr>
                                        <p:cTn id="27" dur="500"/>
                                        <p:tgtEl>
                                          <p:spTgt spid="10"/>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par>
                          <p:cTn id="36" fill="hold">
                            <p:stCondLst>
                              <p:cond delay="4000"/>
                            </p:stCondLst>
                            <p:childTnLst>
                              <p:par>
                                <p:cTn id="37" presetID="18" presetClass="entr" presetSubtype="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strips(downRigh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4" grpId="0" build="p"/>
      <p:bldP spid="20" grpId="0"/>
      <p:bldP spid="19" grpId="0"/>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6"/>
          <p:cNvGrpSpPr/>
          <p:nvPr/>
        </p:nvGrpSpPr>
        <p:grpSpPr>
          <a:xfrm>
            <a:off x="-26536" y="1416259"/>
            <a:ext cx="3153202" cy="3680735"/>
            <a:chOff x="-36513" y="1887493"/>
            <a:chExt cx="4204499" cy="4906984"/>
          </a:xfrm>
        </p:grpSpPr>
        <p:sp>
          <p:nvSpPr>
            <p:cNvPr id="6" name="Line 29"/>
            <p:cNvSpPr>
              <a:spLocks noChangeShapeType="1"/>
            </p:cNvSpPr>
            <p:nvPr/>
          </p:nvSpPr>
          <p:spPr bwMode="gray">
            <a:xfrm flipH="1">
              <a:off x="2814" y="6365566"/>
              <a:ext cx="3036678" cy="246217"/>
            </a:xfrm>
            <a:prstGeom prst="line">
              <a:avLst/>
            </a:prstGeom>
            <a:noFill/>
            <a:ln w="9525">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7" name="Line 30"/>
            <p:cNvSpPr>
              <a:spLocks noChangeShapeType="1"/>
            </p:cNvSpPr>
            <p:nvPr/>
          </p:nvSpPr>
          <p:spPr bwMode="gray">
            <a:xfrm flipH="1">
              <a:off x="2814" y="3739251"/>
              <a:ext cx="656579" cy="2872533"/>
            </a:xfrm>
            <a:prstGeom prst="line">
              <a:avLst/>
            </a:prstGeom>
            <a:noFill/>
            <a:ln w="9525">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11" name="Line 34"/>
            <p:cNvSpPr>
              <a:spLocks noChangeShapeType="1"/>
            </p:cNvSpPr>
            <p:nvPr/>
          </p:nvSpPr>
          <p:spPr bwMode="gray">
            <a:xfrm flipH="1">
              <a:off x="2814" y="3511842"/>
              <a:ext cx="1793624" cy="3099940"/>
            </a:xfrm>
            <a:prstGeom prst="line">
              <a:avLst/>
            </a:prstGeom>
            <a:noFill/>
            <a:ln w="9525">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12" name="Line 35"/>
            <p:cNvSpPr>
              <a:spLocks noChangeShapeType="1"/>
            </p:cNvSpPr>
            <p:nvPr/>
          </p:nvSpPr>
          <p:spPr bwMode="gray">
            <a:xfrm flipH="1">
              <a:off x="2814" y="5375568"/>
              <a:ext cx="3118750" cy="1236215"/>
            </a:xfrm>
            <a:prstGeom prst="line">
              <a:avLst/>
            </a:prstGeom>
            <a:noFill/>
            <a:ln w="9525">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13" name="Line 36"/>
            <p:cNvSpPr>
              <a:spLocks noChangeShapeType="1"/>
            </p:cNvSpPr>
            <p:nvPr/>
          </p:nvSpPr>
          <p:spPr bwMode="gray">
            <a:xfrm flipH="1">
              <a:off x="2814" y="1887493"/>
              <a:ext cx="2010772" cy="4724290"/>
            </a:xfrm>
            <a:prstGeom prst="line">
              <a:avLst/>
            </a:prstGeom>
            <a:noFill/>
            <a:ln w="19050">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14" name="Line 37"/>
            <p:cNvSpPr>
              <a:spLocks noChangeShapeType="1"/>
            </p:cNvSpPr>
            <p:nvPr/>
          </p:nvSpPr>
          <p:spPr bwMode="gray">
            <a:xfrm flipH="1">
              <a:off x="2814" y="3316921"/>
              <a:ext cx="2487819" cy="3294862"/>
            </a:xfrm>
            <a:prstGeom prst="line">
              <a:avLst/>
            </a:prstGeom>
            <a:noFill/>
            <a:ln w="19050">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15" name="Line 38"/>
            <p:cNvSpPr>
              <a:spLocks noChangeShapeType="1"/>
            </p:cNvSpPr>
            <p:nvPr/>
          </p:nvSpPr>
          <p:spPr bwMode="gray">
            <a:xfrm flipH="1">
              <a:off x="2814" y="4681373"/>
              <a:ext cx="3065745" cy="1930410"/>
            </a:xfrm>
            <a:prstGeom prst="line">
              <a:avLst/>
            </a:prstGeom>
            <a:noFill/>
            <a:ln w="19050">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16" name="Line 39"/>
            <p:cNvSpPr>
              <a:spLocks noChangeShapeType="1"/>
            </p:cNvSpPr>
            <p:nvPr/>
          </p:nvSpPr>
          <p:spPr bwMode="gray">
            <a:xfrm flipH="1">
              <a:off x="2814" y="5808158"/>
              <a:ext cx="4165172" cy="803625"/>
            </a:xfrm>
            <a:prstGeom prst="line">
              <a:avLst/>
            </a:prstGeom>
            <a:noFill/>
            <a:ln w="19050">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sp>
          <p:nvSpPr>
            <p:cNvPr id="33" name="Line 42"/>
            <p:cNvSpPr>
              <a:spLocks noChangeShapeType="1"/>
            </p:cNvSpPr>
            <p:nvPr/>
          </p:nvSpPr>
          <p:spPr bwMode="gray">
            <a:xfrm flipH="1">
              <a:off x="-36513" y="4250234"/>
              <a:ext cx="2708447" cy="2544243"/>
            </a:xfrm>
            <a:prstGeom prst="line">
              <a:avLst/>
            </a:prstGeom>
            <a:noFill/>
            <a:ln w="9525">
              <a:solidFill>
                <a:srgbClr val="2B2939"/>
              </a:solidFill>
              <a:round/>
              <a:headEnd/>
              <a:tailEnd/>
            </a:ln>
            <a:effectLst/>
            <a:extLst/>
          </p:spPr>
          <p:txBody>
            <a:bodyPr/>
            <a:lstStyle/>
            <a:p>
              <a:pPr>
                <a:defRPr/>
              </a:pPr>
              <a:endParaRPr lang="zh-CN" altLang="en-US" kern="0" dirty="0">
                <a:solidFill>
                  <a:sysClr val="windowText" lastClr="000000"/>
                </a:solidFill>
                <a:ea typeface="微软雅黑" pitchFamily="34" charset="-122"/>
              </a:endParaRPr>
            </a:p>
          </p:txBody>
        </p:sp>
      </p:grpSp>
      <p:sp>
        <p:nvSpPr>
          <p:cNvPr id="8" name="AutoShape 31"/>
          <p:cNvSpPr>
            <a:spLocks noChangeArrowheads="1"/>
          </p:cNvSpPr>
          <p:nvPr/>
        </p:nvSpPr>
        <p:spPr bwMode="gray">
          <a:xfrm>
            <a:off x="1348101" y="2466670"/>
            <a:ext cx="184653" cy="18468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headEnd/>
            <a:tailEnd/>
          </a:ln>
          <a:effectLst/>
          <a:ex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9" name="AutoShape 32"/>
          <p:cNvSpPr>
            <a:spLocks noChangeArrowheads="1"/>
          </p:cNvSpPr>
          <p:nvPr/>
        </p:nvSpPr>
        <p:spPr bwMode="gray">
          <a:xfrm>
            <a:off x="1972586" y="3051514"/>
            <a:ext cx="184653" cy="18468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headEnd/>
            <a:tailEnd/>
          </a:ln>
          <a:effectLst/>
          <a:ex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10" name="AutoShape 33"/>
          <p:cNvSpPr>
            <a:spLocks noChangeArrowheads="1"/>
          </p:cNvSpPr>
          <p:nvPr/>
        </p:nvSpPr>
        <p:spPr bwMode="gray">
          <a:xfrm>
            <a:off x="2352150" y="3910825"/>
            <a:ext cx="184653" cy="18468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headEnd/>
            <a:tailEnd/>
          </a:ln>
          <a:effectLst/>
          <a:ex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grpSp>
        <p:nvGrpSpPr>
          <p:cNvPr id="3" name="组合 37"/>
          <p:cNvGrpSpPr/>
          <p:nvPr/>
        </p:nvGrpSpPr>
        <p:grpSpPr>
          <a:xfrm>
            <a:off x="2810" y="3414257"/>
            <a:ext cx="1763286" cy="1730386"/>
            <a:chOff x="2617" y="4551130"/>
            <a:chExt cx="2351177" cy="2306870"/>
          </a:xfrm>
          <a:solidFill>
            <a:srgbClr val="0170C1"/>
          </a:solidFill>
        </p:grpSpPr>
        <p:sp>
          <p:nvSpPr>
            <p:cNvPr id="34" name="Arc 43"/>
            <p:cNvSpPr>
              <a:spLocks/>
            </p:cNvSpPr>
            <p:nvPr/>
          </p:nvSpPr>
          <p:spPr bwMode="gray">
            <a:xfrm>
              <a:off x="2617" y="4551130"/>
              <a:ext cx="2351177" cy="23068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3"/>
            </a:solidFill>
            <a:ln w="76200">
              <a:solidFill>
                <a:srgbClr val="E8E8E6"/>
              </a:solidFill>
            </a:ln>
            <a:effectLst/>
            <a:extLst/>
          </p:spPr>
          <p:txBody>
            <a:bodyPr wrap="none" anchor="ctr"/>
            <a:lstStyle/>
            <a:p>
              <a:pPr>
                <a:defRPr/>
              </a:pPr>
              <a:endParaRPr lang="zh-CN" altLang="en-US" kern="0" dirty="0">
                <a:solidFill>
                  <a:sysClr val="windowText" lastClr="000000"/>
                </a:solidFill>
                <a:ea typeface="微软雅黑" pitchFamily="34" charset="-122"/>
              </a:endParaRPr>
            </a:p>
          </p:txBody>
        </p:sp>
        <p:sp>
          <p:nvSpPr>
            <p:cNvPr id="36" name="Text Box 45"/>
            <p:cNvSpPr txBox="1">
              <a:spLocks noChangeArrowheads="1"/>
            </p:cNvSpPr>
            <p:nvPr/>
          </p:nvSpPr>
          <p:spPr bwMode="gray">
            <a:xfrm>
              <a:off x="102992" y="5646056"/>
              <a:ext cx="1401860" cy="820484"/>
            </a:xfrm>
            <a:prstGeom prst="rect">
              <a:avLst/>
            </a:prstGeom>
            <a:noFill/>
            <a:ln>
              <a:noFill/>
            </a:ln>
            <a:effectLst/>
            <a:extLst/>
          </p:spPr>
          <p:txBody>
            <a:bodyPr>
              <a:spAutoFit/>
            </a:bodyPr>
            <a:lstStyle/>
            <a:p>
              <a:pPr algn="ctr">
                <a:defRPr/>
              </a:pPr>
              <a:r>
                <a:rPr lang="en-US" altLang="zh-CN" sz="1700" b="1" dirty="0">
                  <a:solidFill>
                    <a:schemeClr val="bg1"/>
                  </a:solidFill>
                  <a:latin typeface="Franklin Gothic Book" panose="020B0503020102020204" pitchFamily="34" charset="0"/>
                  <a:ea typeface="Segoe UI Emoji" panose="020B0502040204020203" pitchFamily="34" charset="0"/>
                </a:rPr>
                <a:t>YOUR TITLE</a:t>
              </a:r>
              <a:endParaRPr lang="zh-CN" altLang="en-US" sz="1700" b="1" dirty="0">
                <a:solidFill>
                  <a:schemeClr val="bg1"/>
                </a:solidFill>
                <a:latin typeface="Franklin Gothic Book" panose="020B0503020102020204" pitchFamily="34" charset="0"/>
              </a:endParaRPr>
            </a:p>
          </p:txBody>
        </p:sp>
      </p:grpSp>
      <p:sp>
        <p:nvSpPr>
          <p:cNvPr id="22" name="AutoShape 50"/>
          <p:cNvSpPr>
            <a:spLocks noChangeArrowheads="1"/>
          </p:cNvSpPr>
          <p:nvPr/>
        </p:nvSpPr>
        <p:spPr bwMode="gray">
          <a:xfrm>
            <a:off x="3093325" y="4041646"/>
            <a:ext cx="530877" cy="53097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headEnd/>
            <a:tailEnd/>
          </a:ln>
          <a:effec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26" name="AutoShape 55"/>
          <p:cNvSpPr>
            <a:spLocks noChangeArrowheads="1"/>
          </p:cNvSpPr>
          <p:nvPr/>
        </p:nvSpPr>
        <p:spPr bwMode="gray">
          <a:xfrm>
            <a:off x="1372466" y="982756"/>
            <a:ext cx="530877" cy="53097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headEnd/>
            <a:tailEnd/>
          </a:ln>
          <a:effec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27" name="AutoShape 56"/>
          <p:cNvSpPr>
            <a:spLocks noChangeArrowheads="1"/>
          </p:cNvSpPr>
          <p:nvPr/>
        </p:nvSpPr>
        <p:spPr bwMode="gray">
          <a:xfrm>
            <a:off x="1764852" y="2085753"/>
            <a:ext cx="530877" cy="53097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3"/>
          </a:solidFill>
          <a:ln w="9525">
            <a:noFill/>
            <a:round/>
            <a:headEnd/>
            <a:tailEnd/>
          </a:ln>
          <a:effec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28" name="AutoShape 57"/>
          <p:cNvSpPr>
            <a:spLocks noChangeArrowheads="1"/>
          </p:cNvSpPr>
          <p:nvPr/>
        </p:nvSpPr>
        <p:spPr bwMode="gray">
          <a:xfrm>
            <a:off x="2245718" y="3145142"/>
            <a:ext cx="530877" cy="530977"/>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2"/>
          </a:solidFill>
          <a:ln w="9525">
            <a:noFill/>
            <a:round/>
            <a:headEnd/>
            <a:tailEnd/>
          </a:ln>
          <a:effec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29" name="AutoShape 58"/>
          <p:cNvSpPr>
            <a:spLocks noChangeArrowheads="1"/>
          </p:cNvSpPr>
          <p:nvPr/>
        </p:nvSpPr>
        <p:spPr bwMode="gray">
          <a:xfrm>
            <a:off x="476131" y="2619294"/>
            <a:ext cx="184653" cy="18468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noFill/>
            <a:round/>
            <a:headEnd/>
            <a:tailEnd/>
          </a:ln>
          <a:effectLst/>
          <a:ex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30" name="AutoShape 59"/>
          <p:cNvSpPr>
            <a:spLocks noChangeArrowheads="1"/>
          </p:cNvSpPr>
          <p:nvPr/>
        </p:nvSpPr>
        <p:spPr bwMode="gray">
          <a:xfrm>
            <a:off x="2299575" y="4693183"/>
            <a:ext cx="184653" cy="184688"/>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4"/>
          </a:solidFill>
          <a:ln w="9525">
            <a:noFill/>
            <a:round/>
            <a:headEnd/>
            <a:tailEnd/>
          </a:ln>
          <a:effectLst/>
          <a:extLst/>
        </p:spPr>
        <p:txBody>
          <a:bodyPr wrap="none" lIns="65021" tIns="32510" rIns="65021" bIns="32510" anchor="ctr"/>
          <a:lstStyle/>
          <a:p>
            <a:pPr>
              <a:defRPr/>
            </a:pPr>
            <a:endParaRPr lang="zh-CN" altLang="en-US" kern="0" dirty="0">
              <a:solidFill>
                <a:sysClr val="windowText" lastClr="000000"/>
              </a:solidFill>
              <a:ea typeface="微软雅黑" pitchFamily="34" charset="-122"/>
            </a:endParaRPr>
          </a:p>
        </p:txBody>
      </p:sp>
      <p:sp>
        <p:nvSpPr>
          <p:cNvPr id="39" name="TextBox 38"/>
          <p:cNvSpPr txBox="1"/>
          <p:nvPr/>
        </p:nvSpPr>
        <p:spPr>
          <a:xfrm>
            <a:off x="2030289" y="965371"/>
            <a:ext cx="4231499" cy="527240"/>
          </a:xfrm>
          <a:prstGeom prst="rect">
            <a:avLst/>
          </a:prstGeom>
          <a:noFill/>
        </p:spPr>
        <p:txBody>
          <a:bodyPr wrap="square" lIns="65021" tIns="32510" rIns="65021" bIns="3251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0" name="TextBox 39"/>
          <p:cNvSpPr txBox="1"/>
          <p:nvPr/>
        </p:nvSpPr>
        <p:spPr>
          <a:xfrm>
            <a:off x="2444476" y="1968151"/>
            <a:ext cx="4231499" cy="527240"/>
          </a:xfrm>
          <a:prstGeom prst="rect">
            <a:avLst/>
          </a:prstGeom>
          <a:noFill/>
        </p:spPr>
        <p:txBody>
          <a:bodyPr wrap="square" lIns="65021" tIns="32510" rIns="65021" bIns="3251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1" name="TextBox 40"/>
          <p:cNvSpPr txBox="1"/>
          <p:nvPr/>
        </p:nvSpPr>
        <p:spPr>
          <a:xfrm>
            <a:off x="2951909" y="3027540"/>
            <a:ext cx="4231499" cy="527240"/>
          </a:xfrm>
          <a:prstGeom prst="rect">
            <a:avLst/>
          </a:prstGeom>
          <a:noFill/>
        </p:spPr>
        <p:txBody>
          <a:bodyPr wrap="square" lIns="65021" tIns="32510" rIns="65021" bIns="3251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42" name="TextBox 41"/>
          <p:cNvSpPr txBox="1"/>
          <p:nvPr/>
        </p:nvSpPr>
        <p:spPr>
          <a:xfrm>
            <a:off x="3787969" y="4002535"/>
            <a:ext cx="4231499" cy="527240"/>
          </a:xfrm>
          <a:prstGeom prst="rect">
            <a:avLst/>
          </a:prstGeom>
          <a:noFill/>
        </p:spPr>
        <p:txBody>
          <a:bodyPr wrap="square" lIns="65021" tIns="32510" rIns="65021" bIns="3251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1" name="TextBox 170"/>
          <p:cNvSpPr txBox="1"/>
          <p:nvPr/>
        </p:nvSpPr>
        <p:spPr>
          <a:xfrm>
            <a:off x="2030289" y="784679"/>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170"/>
          <p:cNvSpPr txBox="1"/>
          <p:nvPr/>
        </p:nvSpPr>
        <p:spPr>
          <a:xfrm>
            <a:off x="2444475" y="1751466"/>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170"/>
          <p:cNvSpPr txBox="1"/>
          <p:nvPr/>
        </p:nvSpPr>
        <p:spPr>
          <a:xfrm>
            <a:off x="2951909" y="2787984"/>
            <a:ext cx="1728162" cy="284646"/>
          </a:xfrm>
          <a:prstGeom prst="rect">
            <a:avLst/>
          </a:prstGeom>
          <a:noFill/>
        </p:spPr>
        <p:txBody>
          <a:bodyPr wrap="square" lIns="68570" tIns="34285" rIns="68570" bIns="34285" rtlCol="0">
            <a:spAutoFit/>
          </a:bodyPr>
          <a:lstStyle/>
          <a:p>
            <a:pPr>
              <a:defRPr/>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Box 170"/>
          <p:cNvSpPr txBox="1"/>
          <p:nvPr/>
        </p:nvSpPr>
        <p:spPr>
          <a:xfrm>
            <a:off x="3787969" y="3794014"/>
            <a:ext cx="1728162" cy="327727"/>
          </a:xfrm>
          <a:prstGeom prst="rect">
            <a:avLst/>
          </a:prstGeom>
          <a:noFill/>
        </p:spPr>
        <p:txBody>
          <a:bodyPr wrap="square" lIns="68570" tIns="34285" rIns="68570" bIns="34285"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58578854"/>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8"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amond(out)">
                                      <p:cBhvr>
                                        <p:cTn id="11" dur="2000"/>
                                        <p:tgtEl>
                                          <p:spTgt spid="2"/>
                                        </p:tgtEl>
                                      </p:cBhvr>
                                    </p:animEffect>
                                  </p:childTnLst>
                                </p:cTn>
                              </p:par>
                            </p:childTnLst>
                          </p:cTn>
                        </p:par>
                        <p:par>
                          <p:cTn id="12" fill="hold">
                            <p:stCondLst>
                              <p:cond delay="2500"/>
                            </p:stCondLst>
                            <p:childTnLst>
                              <p:par>
                                <p:cTn id="13" presetID="6" presetClass="entr" presetSubtype="16"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circle(in)">
                                      <p:cBhvr>
                                        <p:cTn id="15" dur="2000"/>
                                        <p:tgtEl>
                                          <p:spTgt spid="29"/>
                                        </p:tgtEl>
                                      </p:cBhvr>
                                    </p:animEffect>
                                  </p:childTnLst>
                                </p:cTn>
                              </p:par>
                              <p:par>
                                <p:cTn id="16" presetID="6" presetClass="entr" presetSubtype="16" fill="hold" grpId="0" nodeType="withEffect">
                                  <p:stCondLst>
                                    <p:cond delay="40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grpId="0" nodeType="withEffect">
                                  <p:stCondLst>
                                    <p:cond delay="20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par>
                                <p:cTn id="22" presetID="6" presetClass="entr" presetSubtype="16" fill="hold" grpId="0" nodeType="withEffect">
                                  <p:stCondLst>
                                    <p:cond delay="800"/>
                                  </p:stCondLst>
                                  <p:childTnLst>
                                    <p:set>
                                      <p:cBhvr>
                                        <p:cTn id="23" dur="1" fill="hold">
                                          <p:stCondLst>
                                            <p:cond delay="0"/>
                                          </p:stCondLst>
                                        </p:cTn>
                                        <p:tgtEl>
                                          <p:spTgt spid="10"/>
                                        </p:tgtEl>
                                        <p:attrNameLst>
                                          <p:attrName>style.visibility</p:attrName>
                                        </p:attrNameLst>
                                      </p:cBhvr>
                                      <p:to>
                                        <p:strVal val="visible"/>
                                      </p:to>
                                    </p:set>
                                    <p:animEffect transition="in" filter="circle(in)">
                                      <p:cBhvr>
                                        <p:cTn id="24" dur="2000"/>
                                        <p:tgtEl>
                                          <p:spTgt spid="10"/>
                                        </p:tgtEl>
                                      </p:cBhvr>
                                    </p:animEffect>
                                  </p:childTnLst>
                                </p:cTn>
                              </p:par>
                              <p:par>
                                <p:cTn id="25" presetID="6" presetClass="entr" presetSubtype="16" fill="hold" grpId="0" nodeType="withEffect">
                                  <p:stCondLst>
                                    <p:cond delay="100"/>
                                  </p:stCondLst>
                                  <p:childTnLst>
                                    <p:set>
                                      <p:cBhvr>
                                        <p:cTn id="26" dur="1" fill="hold">
                                          <p:stCondLst>
                                            <p:cond delay="0"/>
                                          </p:stCondLst>
                                        </p:cTn>
                                        <p:tgtEl>
                                          <p:spTgt spid="30"/>
                                        </p:tgtEl>
                                        <p:attrNameLst>
                                          <p:attrName>style.visibility</p:attrName>
                                        </p:attrNameLst>
                                      </p:cBhvr>
                                      <p:to>
                                        <p:strVal val="visible"/>
                                      </p:to>
                                    </p:set>
                                    <p:animEffect transition="in" filter="circle(in)">
                                      <p:cBhvr>
                                        <p:cTn id="27" dur="2000"/>
                                        <p:tgtEl>
                                          <p:spTgt spid="30"/>
                                        </p:tgtEl>
                                      </p:cBhvr>
                                    </p:animEffect>
                                  </p:childTnLst>
                                </p:cTn>
                              </p:par>
                              <p:par>
                                <p:cTn id="28" presetID="6" presetClass="entr" presetSubtype="16" fill="hold" grpId="0" nodeType="withEffect">
                                  <p:stCondLst>
                                    <p:cond delay="700"/>
                                  </p:stCondLst>
                                  <p:childTnLst>
                                    <p:set>
                                      <p:cBhvr>
                                        <p:cTn id="29" dur="1" fill="hold">
                                          <p:stCondLst>
                                            <p:cond delay="0"/>
                                          </p:stCondLst>
                                        </p:cTn>
                                        <p:tgtEl>
                                          <p:spTgt spid="22"/>
                                        </p:tgtEl>
                                        <p:attrNameLst>
                                          <p:attrName>style.visibility</p:attrName>
                                        </p:attrNameLst>
                                      </p:cBhvr>
                                      <p:to>
                                        <p:strVal val="visible"/>
                                      </p:to>
                                    </p:set>
                                    <p:animEffect transition="in" filter="circle(in)">
                                      <p:cBhvr>
                                        <p:cTn id="30" dur="2000"/>
                                        <p:tgtEl>
                                          <p:spTgt spid="22"/>
                                        </p:tgtEl>
                                      </p:cBhvr>
                                    </p:animEffect>
                                  </p:childTnLst>
                                </p:cTn>
                              </p:par>
                              <p:par>
                                <p:cTn id="31" presetID="6" presetClass="entr" presetSubtype="16" fill="hold" grpId="0" nodeType="withEffect">
                                  <p:stCondLst>
                                    <p:cond delay="500"/>
                                  </p:stCondLst>
                                  <p:childTnLst>
                                    <p:set>
                                      <p:cBhvr>
                                        <p:cTn id="32" dur="1" fill="hold">
                                          <p:stCondLst>
                                            <p:cond delay="0"/>
                                          </p:stCondLst>
                                        </p:cTn>
                                        <p:tgtEl>
                                          <p:spTgt spid="28"/>
                                        </p:tgtEl>
                                        <p:attrNameLst>
                                          <p:attrName>style.visibility</p:attrName>
                                        </p:attrNameLst>
                                      </p:cBhvr>
                                      <p:to>
                                        <p:strVal val="visible"/>
                                      </p:to>
                                    </p:set>
                                    <p:animEffect transition="in" filter="circle(in)">
                                      <p:cBhvr>
                                        <p:cTn id="33" dur="2000"/>
                                        <p:tgtEl>
                                          <p:spTgt spid="28"/>
                                        </p:tgtEl>
                                      </p:cBhvr>
                                    </p:animEffect>
                                  </p:childTnLst>
                                </p:cTn>
                              </p:par>
                              <p:par>
                                <p:cTn id="34" presetID="6" presetClass="entr" presetSubtype="16" fill="hold" grpId="0" nodeType="withEffect">
                                  <p:stCondLst>
                                    <p:cond delay="300"/>
                                  </p:stCondLst>
                                  <p:childTnLst>
                                    <p:set>
                                      <p:cBhvr>
                                        <p:cTn id="35" dur="1" fill="hold">
                                          <p:stCondLst>
                                            <p:cond delay="0"/>
                                          </p:stCondLst>
                                        </p:cTn>
                                        <p:tgtEl>
                                          <p:spTgt spid="27"/>
                                        </p:tgtEl>
                                        <p:attrNameLst>
                                          <p:attrName>style.visibility</p:attrName>
                                        </p:attrNameLst>
                                      </p:cBhvr>
                                      <p:to>
                                        <p:strVal val="visible"/>
                                      </p:to>
                                    </p:set>
                                    <p:animEffect transition="in" filter="circle(in)">
                                      <p:cBhvr>
                                        <p:cTn id="36" dur="2000"/>
                                        <p:tgtEl>
                                          <p:spTgt spid="27"/>
                                        </p:tgtEl>
                                      </p:cBhvr>
                                    </p:animEffect>
                                  </p:childTnLst>
                                </p:cTn>
                              </p:par>
                              <p:par>
                                <p:cTn id="37" presetID="6" presetClass="entr" presetSubtype="16" fill="hold" grpId="0" nodeType="withEffect">
                                  <p:stCondLst>
                                    <p:cond delay="600"/>
                                  </p:stCondLst>
                                  <p:childTnLst>
                                    <p:set>
                                      <p:cBhvr>
                                        <p:cTn id="38" dur="1" fill="hold">
                                          <p:stCondLst>
                                            <p:cond delay="0"/>
                                          </p:stCondLst>
                                        </p:cTn>
                                        <p:tgtEl>
                                          <p:spTgt spid="26"/>
                                        </p:tgtEl>
                                        <p:attrNameLst>
                                          <p:attrName>style.visibility</p:attrName>
                                        </p:attrNameLst>
                                      </p:cBhvr>
                                      <p:to>
                                        <p:strVal val="visible"/>
                                      </p:to>
                                    </p:set>
                                    <p:animEffect transition="in" filter="circle(in)">
                                      <p:cBhvr>
                                        <p:cTn id="39" dur="2000"/>
                                        <p:tgtEl>
                                          <p:spTgt spid="26"/>
                                        </p:tgtEl>
                                      </p:cBhvr>
                                    </p:animEffect>
                                  </p:childTnLst>
                                </p:cTn>
                              </p:par>
                            </p:childTnLst>
                          </p:cTn>
                        </p:par>
                        <p:par>
                          <p:cTn id="40" fill="hold">
                            <p:stCondLst>
                              <p:cond delay="5300"/>
                            </p:stCondLst>
                            <p:childTnLst>
                              <p:par>
                                <p:cTn id="41" presetID="1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p:tgtEl>
                                          <p:spTgt spid="31"/>
                                        </p:tgtEl>
                                        <p:attrNameLst>
                                          <p:attrName>ppt_x</p:attrName>
                                        </p:attrNameLst>
                                      </p:cBhvr>
                                      <p:tavLst>
                                        <p:tav tm="0">
                                          <p:val>
                                            <p:strVal val="#ppt_x+#ppt_w*1.125000"/>
                                          </p:val>
                                        </p:tav>
                                        <p:tav tm="100000">
                                          <p:val>
                                            <p:strVal val="#ppt_x"/>
                                          </p:val>
                                        </p:tav>
                                      </p:tavLst>
                                    </p:anim>
                                    <p:animEffect transition="in" filter="wipe(left)">
                                      <p:cBhvr>
                                        <p:cTn id="44" dur="500"/>
                                        <p:tgtEl>
                                          <p:spTgt spid="31"/>
                                        </p:tgtEl>
                                      </p:cBhvr>
                                    </p:animEffect>
                                  </p:childTnLst>
                                </p:cTn>
                              </p:par>
                            </p:childTnLst>
                          </p:cTn>
                        </p:par>
                        <p:par>
                          <p:cTn id="45" fill="hold">
                            <p:stCondLst>
                              <p:cond delay="5800"/>
                            </p:stCondLst>
                            <p:childTnLst>
                              <p:par>
                                <p:cTn id="46" presetID="22" presetClass="entr" presetSubtype="8" fill="hold" grpId="0" nodeType="afterEffect">
                                  <p:stCondLst>
                                    <p:cond delay="0"/>
                                  </p:stCondLst>
                                  <p:iterate type="lt">
                                    <p:tmPct val="0"/>
                                  </p:iterate>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childTnLst>
                          </p:cTn>
                        </p:par>
                        <p:par>
                          <p:cTn id="49" fill="hold">
                            <p:stCondLst>
                              <p:cond delay="6300"/>
                            </p:stCondLst>
                            <p:childTnLst>
                              <p:par>
                                <p:cTn id="50" presetID="12" presetClass="entr" presetSubtype="2"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p:tgtEl>
                                          <p:spTgt spid="32"/>
                                        </p:tgtEl>
                                        <p:attrNameLst>
                                          <p:attrName>ppt_x</p:attrName>
                                        </p:attrNameLst>
                                      </p:cBhvr>
                                      <p:tavLst>
                                        <p:tav tm="0">
                                          <p:val>
                                            <p:strVal val="#ppt_x+#ppt_w*1.125000"/>
                                          </p:val>
                                        </p:tav>
                                        <p:tav tm="100000">
                                          <p:val>
                                            <p:strVal val="#ppt_x"/>
                                          </p:val>
                                        </p:tav>
                                      </p:tavLst>
                                    </p:anim>
                                    <p:animEffect transition="in" filter="wipe(left)">
                                      <p:cBhvr>
                                        <p:cTn id="53" dur="500"/>
                                        <p:tgtEl>
                                          <p:spTgt spid="32"/>
                                        </p:tgtEl>
                                      </p:cBhvr>
                                    </p:animEffect>
                                  </p:childTnLst>
                                </p:cTn>
                              </p:par>
                            </p:childTnLst>
                          </p:cTn>
                        </p:par>
                        <p:par>
                          <p:cTn id="54" fill="hold">
                            <p:stCondLst>
                              <p:cond delay="6800"/>
                            </p:stCondLst>
                            <p:childTnLst>
                              <p:par>
                                <p:cTn id="55" presetID="22" presetClass="entr" presetSubtype="8" fill="hold" grpId="0" nodeType="afterEffect">
                                  <p:stCondLst>
                                    <p:cond delay="0"/>
                                  </p:stCondLst>
                                  <p:iterate type="lt">
                                    <p:tmPct val="0"/>
                                  </p:iterate>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par>
                          <p:cTn id="58" fill="hold">
                            <p:stCondLst>
                              <p:cond delay="7300"/>
                            </p:stCondLst>
                            <p:childTnLst>
                              <p:par>
                                <p:cTn id="59" presetID="12" presetClass="entr" presetSubtype="2"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p:tgtEl>
                                          <p:spTgt spid="35"/>
                                        </p:tgtEl>
                                        <p:attrNameLst>
                                          <p:attrName>ppt_x</p:attrName>
                                        </p:attrNameLst>
                                      </p:cBhvr>
                                      <p:tavLst>
                                        <p:tav tm="0">
                                          <p:val>
                                            <p:strVal val="#ppt_x+#ppt_w*1.125000"/>
                                          </p:val>
                                        </p:tav>
                                        <p:tav tm="100000">
                                          <p:val>
                                            <p:strVal val="#ppt_x"/>
                                          </p:val>
                                        </p:tav>
                                      </p:tavLst>
                                    </p:anim>
                                    <p:animEffect transition="in" filter="wipe(left)">
                                      <p:cBhvr>
                                        <p:cTn id="62" dur="500"/>
                                        <p:tgtEl>
                                          <p:spTgt spid="35"/>
                                        </p:tgtEl>
                                      </p:cBhvr>
                                    </p:animEffect>
                                  </p:childTnLst>
                                </p:cTn>
                              </p:par>
                            </p:childTnLst>
                          </p:cTn>
                        </p:par>
                        <p:par>
                          <p:cTn id="63" fill="hold">
                            <p:stCondLst>
                              <p:cond delay="7800"/>
                            </p:stCondLst>
                            <p:childTnLst>
                              <p:par>
                                <p:cTn id="64" presetID="22" presetClass="entr" presetSubtype="8" fill="hold" grpId="0" nodeType="afterEffect">
                                  <p:stCondLst>
                                    <p:cond delay="0"/>
                                  </p:stCondLst>
                                  <p:iterate type="lt">
                                    <p:tmPct val="0"/>
                                  </p:iterate>
                                  <p:childTnLst>
                                    <p:set>
                                      <p:cBhvr>
                                        <p:cTn id="65" dur="1" fill="hold">
                                          <p:stCondLst>
                                            <p:cond delay="0"/>
                                          </p:stCondLst>
                                        </p:cTn>
                                        <p:tgtEl>
                                          <p:spTgt spid="41"/>
                                        </p:tgtEl>
                                        <p:attrNameLst>
                                          <p:attrName>style.visibility</p:attrName>
                                        </p:attrNameLst>
                                      </p:cBhvr>
                                      <p:to>
                                        <p:strVal val="visible"/>
                                      </p:to>
                                    </p:set>
                                    <p:animEffect transition="in" filter="wipe(left)">
                                      <p:cBhvr>
                                        <p:cTn id="66" dur="500"/>
                                        <p:tgtEl>
                                          <p:spTgt spid="41"/>
                                        </p:tgtEl>
                                      </p:cBhvr>
                                    </p:animEffect>
                                  </p:childTnLst>
                                </p:cTn>
                              </p:par>
                            </p:childTnLst>
                          </p:cTn>
                        </p:par>
                        <p:par>
                          <p:cTn id="67" fill="hold">
                            <p:stCondLst>
                              <p:cond delay="8300"/>
                            </p:stCondLst>
                            <p:childTnLst>
                              <p:par>
                                <p:cTn id="68" presetID="12" presetClass="entr" presetSubtype="2"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500"/>
                                        <p:tgtEl>
                                          <p:spTgt spid="43"/>
                                        </p:tgtEl>
                                        <p:attrNameLst>
                                          <p:attrName>ppt_x</p:attrName>
                                        </p:attrNameLst>
                                      </p:cBhvr>
                                      <p:tavLst>
                                        <p:tav tm="0">
                                          <p:val>
                                            <p:strVal val="#ppt_x+#ppt_w*1.125000"/>
                                          </p:val>
                                        </p:tav>
                                        <p:tav tm="100000">
                                          <p:val>
                                            <p:strVal val="#ppt_x"/>
                                          </p:val>
                                        </p:tav>
                                      </p:tavLst>
                                    </p:anim>
                                    <p:animEffect transition="in" filter="wipe(left)">
                                      <p:cBhvr>
                                        <p:cTn id="71" dur="500"/>
                                        <p:tgtEl>
                                          <p:spTgt spid="43"/>
                                        </p:tgtEl>
                                      </p:cBhvr>
                                    </p:animEffect>
                                  </p:childTnLst>
                                </p:cTn>
                              </p:par>
                            </p:childTnLst>
                          </p:cTn>
                        </p:par>
                        <p:par>
                          <p:cTn id="72" fill="hold">
                            <p:stCondLst>
                              <p:cond delay="8800"/>
                            </p:stCondLst>
                            <p:childTnLst>
                              <p:par>
                                <p:cTn id="73" presetID="22" presetClass="entr" presetSubtype="8" fill="hold" grpId="0" nodeType="afterEffect">
                                  <p:stCondLst>
                                    <p:cond delay="0"/>
                                  </p:stCondLst>
                                  <p:iterate type="lt">
                                    <p:tmPct val="0"/>
                                  </p:iterate>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2" grpId="0" animBg="1"/>
      <p:bldP spid="26" grpId="0" animBg="1"/>
      <p:bldP spid="27" grpId="0" animBg="1"/>
      <p:bldP spid="28" grpId="0" animBg="1"/>
      <p:bldP spid="29" grpId="0" animBg="1"/>
      <p:bldP spid="30" grpId="0" animBg="1"/>
      <p:bldP spid="39" grpId="0"/>
      <p:bldP spid="40" grpId="0"/>
      <p:bldP spid="41" grpId="0"/>
      <p:bldP spid="42" grpId="0"/>
      <p:bldP spid="31" grpId="0"/>
      <p:bldP spid="32" grpId="0"/>
      <p:bldP spid="35"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35BB7B4-1757-445B-A467-B05EA8A2C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910"/>
          <a:stretch/>
        </p:blipFill>
        <p:spPr>
          <a:xfrm>
            <a:off x="6840" y="0"/>
            <a:ext cx="9137159" cy="5145088"/>
          </a:xfrm>
          <a:prstGeom prst="rect">
            <a:avLst/>
          </a:prstGeom>
        </p:spPr>
      </p:pic>
      <p:sp>
        <p:nvSpPr>
          <p:cNvPr id="11" name="矩形 10"/>
          <p:cNvSpPr/>
          <p:nvPr/>
        </p:nvSpPr>
        <p:spPr>
          <a:xfrm>
            <a:off x="4319972" y="1960476"/>
            <a:ext cx="1263360" cy="1171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96"/>
            <a:endParaRPr lang="zh-CN" altLang="en-US" sz="1699">
              <a:solidFill>
                <a:schemeClr val="bg1"/>
              </a:solidFill>
            </a:endParaRPr>
          </a:p>
        </p:txBody>
      </p:sp>
      <p:sp>
        <p:nvSpPr>
          <p:cNvPr id="13" name="文本占位符 3"/>
          <p:cNvSpPr txBox="1">
            <a:spLocks/>
          </p:cNvSpPr>
          <p:nvPr/>
        </p:nvSpPr>
        <p:spPr>
          <a:xfrm>
            <a:off x="5688124" y="1960476"/>
            <a:ext cx="3348372" cy="432202"/>
          </a:xfrm>
          <a:prstGeom prst="rect">
            <a:avLst/>
          </a:prstGeom>
        </p:spPr>
        <p:txBody>
          <a:bodyPr vert="horz" lIns="91416" tIns="45708" rIns="91416" bIns="45708" rtlCol="0" anchor="ctr">
            <a:noAutofit/>
          </a:bodyPr>
          <a:lstStyle>
            <a:lvl1pPr marL="0" indent="0" algn="l" defTabSz="914400" rtl="0" eaLnBrk="1" latinLnBrk="0" hangingPunct="1">
              <a:spcBef>
                <a:spcPct val="20000"/>
              </a:spcBef>
              <a:buFont typeface="Arial"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lvl="0"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工作完成情况</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391980" y="1808175"/>
            <a:ext cx="1191352" cy="1323439"/>
          </a:xfrm>
          <a:prstGeom prst="rect">
            <a:avLst/>
          </a:prstGeom>
          <a:noFill/>
        </p:spPr>
        <p:txBody>
          <a:bodyPr wrap="none" rtlCol="0">
            <a:spAutoFit/>
          </a:bodyPr>
          <a:lstStyle/>
          <a:p>
            <a:pPr algn="r" defTabSz="913996"/>
            <a:r>
              <a:rPr lang="en-US" altLang="zh-CN" sz="8000" b="1" dirty="0">
                <a:solidFill>
                  <a:schemeClr val="bg1"/>
                </a:solidFill>
                <a:latin typeface="DotumChe" pitchFamily="49" charset="-127"/>
                <a:ea typeface="DotumChe" pitchFamily="49" charset="-127"/>
              </a:rPr>
              <a:t>02</a:t>
            </a:r>
            <a:endParaRPr lang="zh-CN" altLang="en-US" sz="8000" b="1" dirty="0">
              <a:solidFill>
                <a:schemeClr val="bg1"/>
              </a:solidFill>
              <a:latin typeface="DotumChe" pitchFamily="49" charset="-127"/>
              <a:ea typeface="DotumChe" pitchFamily="49" charset="-127"/>
            </a:endParaRPr>
          </a:p>
        </p:txBody>
      </p:sp>
      <p:sp>
        <p:nvSpPr>
          <p:cNvPr id="16" name="TextBox 15"/>
          <p:cNvSpPr txBox="1"/>
          <p:nvPr/>
        </p:nvSpPr>
        <p:spPr>
          <a:xfrm>
            <a:off x="6048164"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7" name="TextBox 16"/>
          <p:cNvSpPr txBox="1"/>
          <p:nvPr/>
        </p:nvSpPr>
        <p:spPr>
          <a:xfrm>
            <a:off x="7704348" y="2526206"/>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8" name="TextBox 17"/>
          <p:cNvSpPr txBox="1"/>
          <p:nvPr/>
        </p:nvSpPr>
        <p:spPr>
          <a:xfrm>
            <a:off x="6048164"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
        <p:nvSpPr>
          <p:cNvPr id="19" name="TextBox 18"/>
          <p:cNvSpPr txBox="1"/>
          <p:nvPr/>
        </p:nvSpPr>
        <p:spPr>
          <a:xfrm>
            <a:off x="7704348" y="2891475"/>
            <a:ext cx="1836204" cy="307795"/>
          </a:xfrm>
          <a:prstGeom prst="rect">
            <a:avLst/>
          </a:prstGeom>
          <a:noFill/>
        </p:spPr>
        <p:txBody>
          <a:bodyPr wrap="square" lIns="91458" tIns="45729" rIns="91458" bIns="45729" rtlCol="0">
            <a:spAutoFit/>
          </a:bodyPr>
          <a:lstStyle/>
          <a:p>
            <a:r>
              <a:rPr lang="zh-CN" altLang="en-US" sz="1400" dirty="0">
                <a:solidFill>
                  <a:schemeClr val="bg1"/>
                </a:solidFill>
                <a:latin typeface="微软雅黑" pitchFamily="34" charset="-122"/>
                <a:ea typeface="微软雅黑" pitchFamily="34" charset="-122"/>
              </a:rPr>
              <a:t>单击输入标题</a:t>
            </a:r>
          </a:p>
        </p:txBody>
      </p:sp>
    </p:spTree>
    <p:extLst>
      <p:ext uri="{BB962C8B-B14F-4D97-AF65-F5344CB8AC3E}">
        <p14:creationId xmlns:p14="http://schemas.microsoft.com/office/powerpoint/2010/main" val="1548128451"/>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400"/>
                                        <p:tgtEl>
                                          <p:spTgt spid="11"/>
                                        </p:tgtEl>
                                      </p:cBhvr>
                                    </p:animEffect>
                                  </p:childTnLst>
                                </p:cTn>
                              </p:par>
                            </p:childTnLst>
                          </p:cTn>
                        </p:par>
                        <p:par>
                          <p:cTn id="8" fill="hold">
                            <p:stCondLst>
                              <p:cond delay="1000"/>
                            </p:stCondLst>
                            <p:childTnLst>
                              <p:par>
                                <p:cTn id="9" presetID="15"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fltVal val="0"/>
                                          </p:val>
                                        </p:tav>
                                        <p:tav tm="100000">
                                          <p:val>
                                            <p:strVal val="#ppt_w"/>
                                          </p:val>
                                        </p:tav>
                                      </p:tavLst>
                                    </p:anim>
                                    <p:anim calcmode="lin" valueType="num">
                                      <p:cBhvr>
                                        <p:cTn id="12" dur="1000" fill="hold"/>
                                        <p:tgtEl>
                                          <p:spTgt spid="12"/>
                                        </p:tgtEl>
                                        <p:attrNameLst>
                                          <p:attrName>ppt_h</p:attrName>
                                        </p:attrNameLst>
                                      </p:cBhvr>
                                      <p:tavLst>
                                        <p:tav tm="0">
                                          <p:val>
                                            <p:fltVal val="0"/>
                                          </p:val>
                                        </p:tav>
                                        <p:tav tm="100000">
                                          <p:val>
                                            <p:strVal val="#ppt_h"/>
                                          </p:val>
                                        </p:tav>
                                      </p:tavLst>
                                    </p:anim>
                                    <p:anim calcmode="lin" valueType="num">
                                      <p:cBhvr>
                                        <p:cTn id="13"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100"/>
                            </p:stCondLst>
                            <p:childTnLst>
                              <p:par>
                                <p:cTn id="16" presetID="22" presetClass="entr" presetSubtype="8"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400"/>
                                        <p:tgtEl>
                                          <p:spTgt spid="13"/>
                                        </p:tgtEl>
                                      </p:cBhvr>
                                    </p:animEffec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2" grpId="0"/>
      <p:bldP spid="16"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4643434" y="2094307"/>
            <a:ext cx="809581" cy="809581"/>
            <a:chOff x="4572000" y="1581640"/>
            <a:chExt cx="1079500" cy="1079500"/>
          </a:xfrm>
          <a:solidFill>
            <a:schemeClr val="accent2"/>
          </a:solidFill>
        </p:grpSpPr>
        <p:sp>
          <p:nvSpPr>
            <p:cNvPr id="33" name="泪滴形 32"/>
            <p:cNvSpPr/>
            <p:nvPr/>
          </p:nvSpPr>
          <p:spPr>
            <a:xfrm>
              <a:off x="4572000" y="1581640"/>
              <a:ext cx="1079500" cy="10795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solidFill>
                  <a:schemeClr val="bg1"/>
                </a:solidFill>
                <a:ea typeface="微软雅黑 Light" panose="020B0502040204020203" pitchFamily="34" charset="-122"/>
                <a:cs typeface="+mn-ea"/>
              </a:endParaRPr>
            </a:p>
          </p:txBody>
        </p:sp>
        <p:sp>
          <p:nvSpPr>
            <p:cNvPr id="34" name="TextBox 11"/>
            <p:cNvSpPr txBox="1"/>
            <p:nvPr/>
          </p:nvSpPr>
          <p:spPr>
            <a:xfrm>
              <a:off x="4886414" y="1859780"/>
              <a:ext cx="450670" cy="554027"/>
            </a:xfrm>
            <a:prstGeom prst="rect">
              <a:avLst/>
            </a:prstGeom>
            <a:grpFill/>
          </p:spPr>
          <p:txBody>
            <a:bodyPr wrap="square" rtlCol="0">
              <a:spAutoFit/>
            </a:bodyPr>
            <a:lstStyle/>
            <a:p>
              <a:pPr algn="ctr"/>
              <a:r>
                <a:rPr lang="en-US" altLang="zh-CN" sz="2100" dirty="0">
                  <a:solidFill>
                    <a:schemeClr val="bg1"/>
                  </a:solidFill>
                  <a:latin typeface="BankGothic Md BT" pitchFamily="34" charset="0"/>
                  <a:ea typeface="微软雅黑 Light" panose="020B0502040204020203" pitchFamily="34" charset="-122"/>
                  <a:cs typeface="+mn-ea"/>
                </a:rPr>
                <a:t>B</a:t>
              </a:r>
              <a:endParaRPr lang="zh-CN" altLang="en-US" sz="2100" dirty="0">
                <a:solidFill>
                  <a:schemeClr val="bg1"/>
                </a:solidFill>
                <a:latin typeface="BankGothic Md BT" pitchFamily="34" charset="0"/>
                <a:ea typeface="微软雅黑 Light" panose="020B0502040204020203" pitchFamily="34" charset="-122"/>
                <a:cs typeface="+mn-ea"/>
              </a:endParaRPr>
            </a:p>
          </p:txBody>
        </p:sp>
      </p:grpSp>
      <p:grpSp>
        <p:nvGrpSpPr>
          <p:cNvPr id="35" name="组合 34"/>
          <p:cNvGrpSpPr/>
          <p:nvPr/>
        </p:nvGrpSpPr>
        <p:grpSpPr>
          <a:xfrm>
            <a:off x="3833853" y="2094307"/>
            <a:ext cx="809581" cy="809581"/>
            <a:chOff x="3492500" y="1581640"/>
            <a:chExt cx="1079500" cy="1079500"/>
          </a:xfrm>
          <a:solidFill>
            <a:schemeClr val="accent1"/>
          </a:solidFill>
        </p:grpSpPr>
        <p:sp>
          <p:nvSpPr>
            <p:cNvPr id="36" name="泪滴形 35"/>
            <p:cNvSpPr/>
            <p:nvPr/>
          </p:nvSpPr>
          <p:spPr>
            <a:xfrm flipH="1">
              <a:off x="3492500" y="1581640"/>
              <a:ext cx="1079500" cy="10795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solidFill>
                  <a:schemeClr val="bg1"/>
                </a:solidFill>
                <a:ea typeface="微软雅黑 Light" panose="020B0502040204020203" pitchFamily="34" charset="-122"/>
                <a:cs typeface="+mn-ea"/>
              </a:endParaRPr>
            </a:p>
          </p:txBody>
        </p:sp>
        <p:sp>
          <p:nvSpPr>
            <p:cNvPr id="37" name="TextBox 12"/>
            <p:cNvSpPr txBox="1"/>
            <p:nvPr/>
          </p:nvSpPr>
          <p:spPr>
            <a:xfrm>
              <a:off x="3806914" y="1859780"/>
              <a:ext cx="450670" cy="554027"/>
            </a:xfrm>
            <a:prstGeom prst="rect">
              <a:avLst/>
            </a:prstGeom>
            <a:grpFill/>
          </p:spPr>
          <p:txBody>
            <a:bodyPr wrap="square" rtlCol="0">
              <a:spAutoFit/>
            </a:bodyPr>
            <a:lstStyle/>
            <a:p>
              <a:pPr algn="ctr"/>
              <a:r>
                <a:rPr lang="en-US" altLang="zh-CN" sz="2100" dirty="0">
                  <a:solidFill>
                    <a:schemeClr val="bg1"/>
                  </a:solidFill>
                  <a:latin typeface="BankGothic Md BT" pitchFamily="34" charset="0"/>
                  <a:ea typeface="微软雅黑 Light" panose="020B0502040204020203" pitchFamily="34" charset="-122"/>
                  <a:cs typeface="+mn-ea"/>
                </a:rPr>
                <a:t>A</a:t>
              </a:r>
              <a:endParaRPr lang="zh-CN" altLang="en-US" sz="2100" dirty="0">
                <a:solidFill>
                  <a:schemeClr val="bg1"/>
                </a:solidFill>
                <a:latin typeface="BankGothic Md BT" pitchFamily="34" charset="0"/>
                <a:ea typeface="微软雅黑 Light" panose="020B0502040204020203" pitchFamily="34" charset="-122"/>
                <a:cs typeface="+mn-ea"/>
              </a:endParaRPr>
            </a:p>
          </p:txBody>
        </p:sp>
      </p:grpSp>
      <p:grpSp>
        <p:nvGrpSpPr>
          <p:cNvPr id="38" name="组合 37"/>
          <p:cNvGrpSpPr/>
          <p:nvPr/>
        </p:nvGrpSpPr>
        <p:grpSpPr>
          <a:xfrm>
            <a:off x="3833853" y="2903888"/>
            <a:ext cx="809581" cy="809581"/>
            <a:chOff x="3492500" y="2661140"/>
            <a:chExt cx="1079500" cy="1079500"/>
          </a:xfrm>
          <a:solidFill>
            <a:schemeClr val="accent2"/>
          </a:solidFill>
        </p:grpSpPr>
        <p:sp>
          <p:nvSpPr>
            <p:cNvPr id="39" name="泪滴形 38"/>
            <p:cNvSpPr/>
            <p:nvPr/>
          </p:nvSpPr>
          <p:spPr>
            <a:xfrm flipH="1" flipV="1">
              <a:off x="3492500" y="2661140"/>
              <a:ext cx="1079500" cy="10795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dirty="0">
                <a:solidFill>
                  <a:schemeClr val="bg1"/>
                </a:solidFill>
                <a:ea typeface="微软雅黑 Light" panose="020B0502040204020203" pitchFamily="34" charset="-122"/>
                <a:cs typeface="+mn-ea"/>
              </a:endParaRPr>
            </a:p>
          </p:txBody>
        </p:sp>
        <p:sp>
          <p:nvSpPr>
            <p:cNvPr id="40" name="TextBox 13"/>
            <p:cNvSpPr txBox="1"/>
            <p:nvPr/>
          </p:nvSpPr>
          <p:spPr>
            <a:xfrm>
              <a:off x="3806914" y="2939280"/>
              <a:ext cx="450670" cy="554027"/>
            </a:xfrm>
            <a:prstGeom prst="rect">
              <a:avLst/>
            </a:prstGeom>
            <a:grpFill/>
          </p:spPr>
          <p:txBody>
            <a:bodyPr wrap="square" rtlCol="0">
              <a:spAutoFit/>
            </a:bodyPr>
            <a:lstStyle/>
            <a:p>
              <a:pPr algn="ctr"/>
              <a:r>
                <a:rPr lang="en-US" altLang="zh-CN" sz="2100" dirty="0">
                  <a:solidFill>
                    <a:schemeClr val="bg1"/>
                  </a:solidFill>
                  <a:latin typeface="BankGothic Md BT" pitchFamily="34" charset="0"/>
                  <a:ea typeface="微软雅黑 Light" panose="020B0502040204020203" pitchFamily="34" charset="-122"/>
                  <a:cs typeface="+mn-ea"/>
                </a:rPr>
                <a:t>C</a:t>
              </a:r>
              <a:endParaRPr lang="zh-CN" altLang="en-US" sz="2100" dirty="0">
                <a:solidFill>
                  <a:schemeClr val="bg1"/>
                </a:solidFill>
                <a:latin typeface="BankGothic Md BT" pitchFamily="34" charset="0"/>
                <a:ea typeface="微软雅黑 Light" panose="020B0502040204020203" pitchFamily="34" charset="-122"/>
                <a:cs typeface="+mn-ea"/>
              </a:endParaRPr>
            </a:p>
          </p:txBody>
        </p:sp>
      </p:grpSp>
      <p:grpSp>
        <p:nvGrpSpPr>
          <p:cNvPr id="41" name="组合 40"/>
          <p:cNvGrpSpPr/>
          <p:nvPr/>
        </p:nvGrpSpPr>
        <p:grpSpPr>
          <a:xfrm>
            <a:off x="4643434" y="2903888"/>
            <a:ext cx="809581" cy="809581"/>
            <a:chOff x="4572000" y="2661140"/>
            <a:chExt cx="1079500" cy="1079500"/>
          </a:xfrm>
          <a:solidFill>
            <a:schemeClr val="accent1"/>
          </a:solidFill>
        </p:grpSpPr>
        <p:sp>
          <p:nvSpPr>
            <p:cNvPr id="42" name="泪滴形 41"/>
            <p:cNvSpPr/>
            <p:nvPr/>
          </p:nvSpPr>
          <p:spPr>
            <a:xfrm flipV="1">
              <a:off x="4572000" y="2661140"/>
              <a:ext cx="1079500" cy="10795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solidFill>
                  <a:schemeClr val="bg1"/>
                </a:solidFill>
                <a:ea typeface="微软雅黑 Light" panose="020B0502040204020203" pitchFamily="34" charset="-122"/>
                <a:cs typeface="+mn-ea"/>
              </a:endParaRPr>
            </a:p>
          </p:txBody>
        </p:sp>
        <p:sp>
          <p:nvSpPr>
            <p:cNvPr id="43" name="TextBox 14"/>
            <p:cNvSpPr txBox="1"/>
            <p:nvPr/>
          </p:nvSpPr>
          <p:spPr>
            <a:xfrm>
              <a:off x="4886414" y="2939280"/>
              <a:ext cx="450670" cy="554027"/>
            </a:xfrm>
            <a:prstGeom prst="rect">
              <a:avLst/>
            </a:prstGeom>
            <a:grpFill/>
          </p:spPr>
          <p:txBody>
            <a:bodyPr wrap="square" rtlCol="0">
              <a:spAutoFit/>
            </a:bodyPr>
            <a:lstStyle/>
            <a:p>
              <a:pPr algn="ctr"/>
              <a:r>
                <a:rPr lang="en-US" altLang="zh-CN" sz="2100" dirty="0">
                  <a:solidFill>
                    <a:schemeClr val="bg1"/>
                  </a:solidFill>
                  <a:latin typeface="BankGothic Md BT" pitchFamily="34" charset="0"/>
                  <a:ea typeface="微软雅黑 Light" panose="020B0502040204020203" pitchFamily="34" charset="-122"/>
                  <a:cs typeface="+mn-ea"/>
                </a:rPr>
                <a:t>D</a:t>
              </a:r>
              <a:endParaRPr lang="zh-CN" altLang="en-US" sz="2100" dirty="0">
                <a:solidFill>
                  <a:schemeClr val="bg1"/>
                </a:solidFill>
                <a:latin typeface="BankGothic Md BT" pitchFamily="34" charset="0"/>
                <a:ea typeface="微软雅黑 Light" panose="020B0502040204020203" pitchFamily="34" charset="-122"/>
                <a:cs typeface="+mn-ea"/>
              </a:endParaRPr>
            </a:p>
          </p:txBody>
        </p:sp>
      </p:grpSp>
      <p:sp>
        <p:nvSpPr>
          <p:cNvPr id="44" name="矩形 43"/>
          <p:cNvSpPr/>
          <p:nvPr/>
        </p:nvSpPr>
        <p:spPr>
          <a:xfrm>
            <a:off x="5553750" y="2188876"/>
            <a:ext cx="2431123" cy="507831"/>
          </a:xfrm>
          <a:prstGeom prst="rect">
            <a:avLst/>
          </a:prstGeom>
        </p:spPr>
        <p:txBody>
          <a:bodyPr wrap="square">
            <a:spAutoFit/>
          </a:bodyPr>
          <a:lstStyle/>
          <a:p>
            <a:pPr>
              <a:lnSpc>
                <a:spcPct val="15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45" name="矩形 44"/>
          <p:cNvSpPr/>
          <p:nvPr/>
        </p:nvSpPr>
        <p:spPr>
          <a:xfrm>
            <a:off x="5553750" y="3134181"/>
            <a:ext cx="2431123" cy="507831"/>
          </a:xfrm>
          <a:prstGeom prst="rect">
            <a:avLst/>
          </a:prstGeom>
        </p:spPr>
        <p:txBody>
          <a:bodyPr wrap="square">
            <a:spAutoFit/>
          </a:bodyPr>
          <a:lstStyle/>
          <a:p>
            <a:pPr>
              <a:lnSpc>
                <a:spcPct val="15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46" name="矩形 45"/>
          <p:cNvSpPr/>
          <p:nvPr/>
        </p:nvSpPr>
        <p:spPr>
          <a:xfrm>
            <a:off x="1301998" y="3134181"/>
            <a:ext cx="2431123" cy="507831"/>
          </a:xfrm>
          <a:prstGeom prst="rect">
            <a:avLst/>
          </a:prstGeom>
        </p:spPr>
        <p:txBody>
          <a:bodyPr wrap="square">
            <a:spAutoFit/>
          </a:bodyPr>
          <a:lstStyle/>
          <a:p>
            <a:pPr algn="r">
              <a:lnSpc>
                <a:spcPct val="15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sp>
        <p:nvSpPr>
          <p:cNvPr id="57" name="矩形 56"/>
          <p:cNvSpPr/>
          <p:nvPr/>
        </p:nvSpPr>
        <p:spPr>
          <a:xfrm>
            <a:off x="1301998" y="2201788"/>
            <a:ext cx="2431123" cy="507831"/>
          </a:xfrm>
          <a:prstGeom prst="rect">
            <a:avLst/>
          </a:prstGeom>
        </p:spPr>
        <p:txBody>
          <a:bodyPr wrap="square">
            <a:spAutoFit/>
          </a:bodyPr>
          <a:lstStyle/>
          <a:p>
            <a:pPr algn="r">
              <a:lnSpc>
                <a:spcPct val="150000"/>
              </a:lnSpc>
            </a:pP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mn-ea"/>
              </a:rPr>
              <a:t>Apologizing does not always mean you are wrong the other person is right</a:t>
            </a:r>
          </a:p>
        </p:txBody>
      </p:sp>
      <p:cxnSp>
        <p:nvCxnSpPr>
          <p:cNvPr id="58" name="直接连接符 57"/>
          <p:cNvCxnSpPr/>
          <p:nvPr/>
        </p:nvCxnSpPr>
        <p:spPr>
          <a:xfrm>
            <a:off x="4643433" y="1723038"/>
            <a:ext cx="0" cy="2463888"/>
          </a:xfrm>
          <a:prstGeom prst="line">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402730" y="2913780"/>
            <a:ext cx="6481407" cy="0"/>
          </a:xfrm>
          <a:prstGeom prst="line">
            <a:avLst/>
          </a:prstGeom>
          <a:ln>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9893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0">
        <p15:prstTrans prst="drap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arn(outHorizontal)">
                                      <p:cBhvr>
                                        <p:cTn id="7" dur="500"/>
                                        <p:tgtEl>
                                          <p:spTgt spid="58"/>
                                        </p:tgtEl>
                                      </p:cBhvr>
                                    </p:animEffect>
                                  </p:childTnLst>
                                </p:cTn>
                              </p:par>
                              <p:par>
                                <p:cTn id="8" presetID="16" presetClass="entr" presetSubtype="37"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arn(outVertical)">
                                      <p:cBhvr>
                                        <p:cTn id="10" dur="500"/>
                                        <p:tgtEl>
                                          <p:spTgt spid="5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27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5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
</p:tagLst>
</file>

<file path=ppt/theme/theme1.xml><?xml version="1.0" encoding="utf-8"?>
<a:theme xmlns:a="http://schemas.openxmlformats.org/drawingml/2006/main" name="Office 主题">
  <a:themeElements>
    <a:clrScheme name="自定义 1215">
      <a:dk1>
        <a:sysClr val="windowText" lastClr="000000"/>
      </a:dk1>
      <a:lt1>
        <a:sysClr val="window" lastClr="FFFFFF"/>
      </a:lt1>
      <a:dk2>
        <a:srgbClr val="1F497D"/>
      </a:dk2>
      <a:lt2>
        <a:srgbClr val="EEECE1"/>
      </a:lt2>
      <a:accent1>
        <a:srgbClr val="28919E"/>
      </a:accent1>
      <a:accent2>
        <a:srgbClr val="0FE6E7"/>
      </a:accent2>
      <a:accent3>
        <a:srgbClr val="28919E"/>
      </a:accent3>
      <a:accent4>
        <a:srgbClr val="0FE6E7"/>
      </a:accent4>
      <a:accent5>
        <a:srgbClr val="28919E"/>
      </a:accent5>
      <a:accent6>
        <a:srgbClr val="0FE6E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1780</Words>
  <Application>Microsoft Office PowerPoint</Application>
  <PresentationFormat>自定义</PresentationFormat>
  <Paragraphs>248</Paragraphs>
  <Slides>25</Slides>
  <Notes>25</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Arial Unicode MS</vt:lpstr>
      <vt:lpstr>BankGothic Md BT</vt:lpstr>
      <vt:lpstr>DotumChe</vt:lpstr>
      <vt:lpstr>Lato Hairline</vt:lpstr>
      <vt:lpstr>Lato Light</vt:lpstr>
      <vt:lpstr>Lato Regular</vt:lpstr>
      <vt:lpstr>方正粗倩简体</vt:lpstr>
      <vt:lpstr>方正清刻本悦宋简体</vt:lpstr>
      <vt:lpstr>华文宋体</vt:lpstr>
      <vt:lpstr>宋体</vt:lpstr>
      <vt:lpstr>微软雅黑</vt:lpstr>
      <vt:lpstr>微软雅黑 Light</vt:lpstr>
      <vt:lpstr>Agency FB</vt:lpstr>
      <vt:lpstr>Arial</vt:lpstr>
      <vt:lpstr>Calibri</vt:lpstr>
      <vt:lpstr>Ebrima</vt:lpstr>
      <vt:lpstr>Franklin Gothic Book</vt:lpstr>
      <vt:lpstr>Impact</vt:lpstr>
      <vt:lpstr>Open Sans</vt:lpstr>
      <vt:lpstr>Segoe UI Emoji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dc:title>
  <dc:creator>Administrator</dc:creator>
  <cp:lastModifiedBy>Administrator</cp:lastModifiedBy>
  <cp:revision>153</cp:revision>
  <dcterms:created xsi:type="dcterms:W3CDTF">2017-06-18T08:54:36Z</dcterms:created>
  <dcterms:modified xsi:type="dcterms:W3CDTF">2017-08-10T01:59:11Z</dcterms:modified>
</cp:coreProperties>
</file>